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1730" r:id="rId1"/>
    <p:sldMasterId id="2147491780" r:id="rId2"/>
    <p:sldMasterId id="2147491805" r:id="rId3"/>
    <p:sldMasterId id="2147483875" r:id="rId4"/>
    <p:sldMasterId id="2147491824" r:id="rId5"/>
  </p:sldMasterIdLst>
  <p:notesMasterIdLst>
    <p:notesMasterId r:id="rId18"/>
  </p:notesMasterIdLst>
  <p:handoutMasterIdLst>
    <p:handoutMasterId r:id="rId19"/>
  </p:handoutMasterIdLst>
  <p:sldIdLst>
    <p:sldId id="732" r:id="rId6"/>
    <p:sldId id="359" r:id="rId7"/>
    <p:sldId id="1702" r:id="rId8"/>
    <p:sldId id="1659" r:id="rId9"/>
    <p:sldId id="1603" r:id="rId10"/>
    <p:sldId id="1671" r:id="rId11"/>
    <p:sldId id="1661" r:id="rId12"/>
    <p:sldId id="1703" r:id="rId13"/>
    <p:sldId id="1704" r:id="rId14"/>
    <p:sldId id="1705" r:id="rId15"/>
    <p:sldId id="1701" r:id="rId16"/>
    <p:sldId id="3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C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23511" autoAdjust="0"/>
    <p:restoredTop sz="92616" autoAdjust="0"/>
  </p:normalViewPr>
  <p:slideViewPr>
    <p:cSldViewPr snapToGrid="0">
      <p:cViewPr varScale="1">
        <p:scale>
          <a:sx n="58" d="100"/>
          <a:sy n="58" d="100"/>
        </p:scale>
        <p:origin x="664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828B2-EBAB-428D-9053-F8E8A795A049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650A1-EC6F-450C-BC89-F8895E1476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101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D0FF1-98D3-428A-948E-775E603E2DC6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1AC2D-D672-4263-A893-18BFD6426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936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A36B1-75F6-458C-B388-8BC01E9857C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AC2D-D672-4263-A893-18BFD642689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152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1AC2D-D672-4263-A893-18BFD642689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71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5C50C9-5CB7-4938-BEDF-DD2FC7529FA9}"/>
              </a:ext>
            </a:extLst>
          </p:cNvPr>
          <p:cNvSpPr/>
          <p:nvPr/>
        </p:nvSpPr>
        <p:spPr>
          <a:xfrm>
            <a:off x="1528763" y="1473245"/>
            <a:ext cx="9144000" cy="300744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68" y="1664208"/>
            <a:ext cx="8586216" cy="2176272"/>
          </a:xfrm>
        </p:spPr>
        <p:txBody>
          <a:bodyPr anchor="ctr">
            <a:normAutofit/>
          </a:bodyPr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7168" y="4142232"/>
            <a:ext cx="7223760" cy="6858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1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/>
        </p:nvSpPr>
        <p:spPr>
          <a:xfrm>
            <a:off x="409576" y="633621"/>
            <a:ext cx="492741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78408"/>
            <a:ext cx="4059936" cy="1106424"/>
          </a:xfrm>
        </p:spPr>
        <p:txBody>
          <a:bodyPr anchor="ctr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59152"/>
            <a:ext cx="4059936" cy="3429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61120" y="566928"/>
            <a:ext cx="2871216" cy="234086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43016" y="566928"/>
            <a:ext cx="2871216" cy="234086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/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EDCB6-603C-4A22-80E6-232A6202452A}"/>
              </a:ext>
            </a:extLst>
          </p:cNvPr>
          <p:cNvSpPr/>
          <p:nvPr/>
        </p:nvSpPr>
        <p:spPr>
          <a:xfrm>
            <a:off x="877459" y="2121408"/>
            <a:ext cx="3958651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43016" y="3108960"/>
            <a:ext cx="5989320" cy="30540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2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27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/>
        </p:nvSpPr>
        <p:spPr>
          <a:xfrm>
            <a:off x="7324344" y="630938"/>
            <a:ext cx="4517136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0" y="978408"/>
            <a:ext cx="3721608" cy="1106424"/>
          </a:xfrm>
        </p:spPr>
        <p:txBody>
          <a:bodyPr anchor="ctr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7328" y="630936"/>
            <a:ext cx="3246120" cy="268833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480" y="630936"/>
            <a:ext cx="3246120" cy="268833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/>
        </p:nvSpPr>
        <p:spPr>
          <a:xfrm>
            <a:off x="7260336" y="117957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1480" y="3438144"/>
            <a:ext cx="3246120" cy="268833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2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5280B1-DD77-4ADB-A6FC-71309BCB66E1}"/>
              </a:ext>
            </a:extLst>
          </p:cNvPr>
          <p:cNvSpPr/>
          <p:nvPr/>
        </p:nvSpPr>
        <p:spPr>
          <a:xfrm>
            <a:off x="7792217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67328" y="3438144"/>
            <a:ext cx="3246120" cy="268833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D33A8D-B0BB-4920-AAC4-6EE9952AA5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72401" y="3099818"/>
            <a:ext cx="3721100" cy="44767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C2F80E1-DA5D-4EBA-BDBC-FFD24776ED0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72401" y="4215386"/>
            <a:ext cx="3721100" cy="44767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36A3E74-5D94-4FE5-A5F8-7DA032AD48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72401" y="5321810"/>
            <a:ext cx="3721100" cy="44767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A36D2011-9E99-44AA-8612-4EEBAAA5D03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72400" y="2532888"/>
            <a:ext cx="457200" cy="457200"/>
          </a:xfrm>
        </p:spPr>
        <p:txBody>
          <a:bodyPr anchor="ctr"/>
          <a:lstStyle>
            <a:lvl1pPr algn="ctr">
              <a:buNone/>
              <a:defRPr sz="675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80B0958E-0709-4604-ADAF-A6137275F31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72400" y="3630168"/>
            <a:ext cx="457200" cy="457200"/>
          </a:xfrm>
        </p:spPr>
        <p:txBody>
          <a:bodyPr anchor="ctr"/>
          <a:lstStyle>
            <a:lvl1pPr algn="ctr">
              <a:buNone/>
              <a:defRPr sz="675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F4A09204-1398-472F-B713-0AD4918877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772400" y="4754880"/>
            <a:ext cx="457200" cy="457200"/>
          </a:xfrm>
        </p:spPr>
        <p:txBody>
          <a:bodyPr anchor="ctr"/>
          <a:lstStyle>
            <a:lvl1pPr algn="ctr">
              <a:buNone/>
              <a:defRPr sz="675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727259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4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041D-CF80-416C-9578-6F4C57C5DBC8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A1F7-8397-41FC-9416-3E80888469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38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041D-CF80-416C-9578-6F4C57C5DBC8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A1F7-8397-41FC-9416-3E80888469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42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1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5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2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2"/>
            <a:ext cx="2743200" cy="365125"/>
          </a:xfrm>
        </p:spPr>
        <p:txBody>
          <a:bodyPr/>
          <a:lstStyle/>
          <a:p>
            <a:fld id="{07DC041D-CF80-416C-9578-6F4C57C5DBC8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A1F7-8397-41FC-9416-3E80888469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7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1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5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2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2"/>
            <a:ext cx="2743200" cy="365125"/>
          </a:xfrm>
        </p:spPr>
        <p:txBody>
          <a:bodyPr/>
          <a:lstStyle/>
          <a:p>
            <a:fld id="{07DC041D-CF80-416C-9578-6F4C57C5DBC8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A1F7-8397-41FC-9416-3E80888469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54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7DC041D-CF80-416C-9578-6F4C57C5DBC8}" type="datetimeFigureOut">
              <a:rPr lang="en-US" smtClean="0"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536A1F7-8397-41FC-9416-3E80888469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418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5C50C9-5CB7-4938-BEDF-DD2FC7529FA9}"/>
              </a:ext>
            </a:extLst>
          </p:cNvPr>
          <p:cNvSpPr/>
          <p:nvPr userDrawn="1"/>
        </p:nvSpPr>
        <p:spPr>
          <a:xfrm>
            <a:off x="1528763" y="1473245"/>
            <a:ext cx="9144000" cy="300744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68" y="1664208"/>
            <a:ext cx="8586216" cy="2176272"/>
          </a:xfrm>
        </p:spPr>
        <p:txBody>
          <a:bodyPr anchor="ctr">
            <a:normAutofit/>
          </a:bodyPr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7168" y="4142232"/>
            <a:ext cx="7223760" cy="6858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0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79241D0-1FBC-4907-977C-2CFF4BEAF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773" b="11365"/>
          <a:stretch/>
        </p:blipFill>
        <p:spPr>
          <a:xfrm>
            <a:off x="0" y="4"/>
            <a:ext cx="12192000" cy="55158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D2059D3-0A72-4557-B645-7EE4A146AB21}"/>
              </a:ext>
            </a:extLst>
          </p:cNvPr>
          <p:cNvSpPr/>
          <p:nvPr userDrawn="1"/>
        </p:nvSpPr>
        <p:spPr>
          <a:xfrm>
            <a:off x="2" y="0"/>
            <a:ext cx="12191999" cy="5603128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352401B-C93F-4060-9522-E7F384FB6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3706" y="5695207"/>
            <a:ext cx="3593375" cy="10580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5218BC-4A83-4CC8-8A6B-0D3D62569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9" y="1160342"/>
            <a:ext cx="9144000" cy="1604238"/>
          </a:xfrm>
        </p:spPr>
        <p:txBody>
          <a:bodyPr anchor="b"/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9AA75-54A8-46AA-9B20-0E97BF7CE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169" y="2856655"/>
            <a:ext cx="9144000" cy="1655762"/>
          </a:xfrm>
        </p:spPr>
        <p:txBody>
          <a:bodyPr/>
          <a:lstStyle>
            <a:lvl1pPr marL="0" indent="0" algn="l">
              <a:buNone/>
              <a:defRPr sz="16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EA37A3-48D6-4A57-94EC-5DF2E598F733}"/>
              </a:ext>
            </a:extLst>
          </p:cNvPr>
          <p:cNvSpPr/>
          <p:nvPr userDrawn="1"/>
        </p:nvSpPr>
        <p:spPr>
          <a:xfrm>
            <a:off x="0" y="5459896"/>
            <a:ext cx="12192000" cy="1432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B3281079-5AA8-4DE2-91CD-5627232EE7DD}"/>
              </a:ext>
            </a:extLst>
          </p:cNvPr>
          <p:cNvSpPr txBox="1">
            <a:spLocks/>
          </p:cNvSpPr>
          <p:nvPr userDrawn="1"/>
        </p:nvSpPr>
        <p:spPr>
          <a:xfrm>
            <a:off x="477171" y="6375575"/>
            <a:ext cx="7029100" cy="33601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88" dirty="0">
                <a:solidFill>
                  <a:schemeClr val="tx1"/>
                </a:solidFill>
              </a:rPr>
              <a:t>© PRESIDENT AND FELLOWS OF HARVARD COLLEGE</a:t>
            </a:r>
          </a:p>
        </p:txBody>
      </p:sp>
    </p:spTree>
    <p:extLst>
      <p:ext uri="{BB962C8B-B14F-4D97-AF65-F5344CB8AC3E}">
        <p14:creationId xmlns:p14="http://schemas.microsoft.com/office/powerpoint/2010/main" val="2247466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F231B57-2190-468C-B3D7-9D19210F1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96"/>
          <a:stretch/>
        </p:blipFill>
        <p:spPr>
          <a:xfrm>
            <a:off x="0" y="4"/>
            <a:ext cx="12192000" cy="55232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7839F2-D2FF-4CB5-8958-E74E86E21BCC}"/>
              </a:ext>
            </a:extLst>
          </p:cNvPr>
          <p:cNvSpPr/>
          <p:nvPr userDrawn="1"/>
        </p:nvSpPr>
        <p:spPr>
          <a:xfrm>
            <a:off x="0" y="0"/>
            <a:ext cx="12192000" cy="5603128"/>
          </a:xfrm>
          <a:prstGeom prst="rect">
            <a:avLst/>
          </a:prstGeom>
          <a:solidFill>
            <a:schemeClr val="accent6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AF2E67-A034-4F46-81AE-3AC95ECA461F}"/>
              </a:ext>
            </a:extLst>
          </p:cNvPr>
          <p:cNvSpPr/>
          <p:nvPr userDrawn="1"/>
        </p:nvSpPr>
        <p:spPr>
          <a:xfrm>
            <a:off x="0" y="5459896"/>
            <a:ext cx="12192000" cy="1432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352401B-C93F-4060-9522-E7F384FB6A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3706" y="5695207"/>
            <a:ext cx="3593375" cy="10580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5218BC-4A83-4CC8-8A6B-0D3D62569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9" y="1160342"/>
            <a:ext cx="9144000" cy="1604238"/>
          </a:xfrm>
        </p:spPr>
        <p:txBody>
          <a:bodyPr anchor="b"/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9AA75-54A8-46AA-9B20-0E97BF7CE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169" y="2856655"/>
            <a:ext cx="9144000" cy="1655762"/>
          </a:xfrm>
        </p:spPr>
        <p:txBody>
          <a:bodyPr/>
          <a:lstStyle>
            <a:lvl1pPr marL="0" indent="0" algn="l">
              <a:buNone/>
              <a:defRPr sz="16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B3281079-5AA8-4DE2-91CD-5627232EE7DD}"/>
              </a:ext>
            </a:extLst>
          </p:cNvPr>
          <p:cNvSpPr txBox="1">
            <a:spLocks/>
          </p:cNvSpPr>
          <p:nvPr userDrawn="1"/>
        </p:nvSpPr>
        <p:spPr>
          <a:xfrm>
            <a:off x="477171" y="6375575"/>
            <a:ext cx="7029100" cy="33601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88" dirty="0">
                <a:solidFill>
                  <a:schemeClr val="tx1"/>
                </a:solidFill>
              </a:rPr>
              <a:t>© PRESIDENT AND FELLOWS OF HARVARD COLLEGE</a:t>
            </a:r>
          </a:p>
        </p:txBody>
      </p:sp>
    </p:spTree>
    <p:extLst>
      <p:ext uri="{BB962C8B-B14F-4D97-AF65-F5344CB8AC3E}">
        <p14:creationId xmlns:p14="http://schemas.microsoft.com/office/powerpoint/2010/main" val="3348799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064" y="1078992"/>
            <a:ext cx="6272784" cy="1536192"/>
          </a:xfrm>
        </p:spPr>
        <p:txBody>
          <a:bodyPr anchor="b">
            <a:normAutofit/>
          </a:bodyPr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064" y="3355848"/>
            <a:ext cx="6272784" cy="2825496"/>
          </a:xfrm>
        </p:spPr>
        <p:txBody>
          <a:bodyPr/>
          <a:lstStyle>
            <a:lvl1pPr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1648" y="6356352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2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/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C47E32-D289-4A1B-A3C7-A355CD5572E8}"/>
              </a:ext>
            </a:extLst>
          </p:cNvPr>
          <p:cNvSpPr/>
          <p:nvPr/>
        </p:nvSpPr>
        <p:spPr>
          <a:xfrm>
            <a:off x="5099267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603504"/>
            <a:ext cx="4050792" cy="557784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55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1784-B986-4B4E-B371-3E3946987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58" y="1573968"/>
            <a:ext cx="11566879" cy="4202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2E7B1BD-7227-4A76-B396-305DC19FBC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856" y="5927838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25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283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8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1784-B986-4B4E-B371-3E3946987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58" y="1813810"/>
            <a:ext cx="11566879" cy="3963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8" y="1110844"/>
            <a:ext cx="11566879" cy="388938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658FD3-F94D-4EEB-AB2D-58BAAFEA57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7856" y="5927838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25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3709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8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1784-B986-4B4E-B371-3E3946987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58" y="1813813"/>
            <a:ext cx="5583111" cy="3963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8" y="1110844"/>
            <a:ext cx="11566879" cy="388938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EA90F-B53C-43B5-B4EE-A433E40C021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47553" y="1813813"/>
            <a:ext cx="5583111" cy="3963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BDCDF1-802D-4ACB-AF27-E63646F338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7856" y="5927838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25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9529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har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A05D6D-17D1-4016-A7B9-1EC37B465FDC}"/>
              </a:ext>
            </a:extLst>
          </p:cNvPr>
          <p:cNvSpPr/>
          <p:nvPr userDrawn="1"/>
        </p:nvSpPr>
        <p:spPr>
          <a:xfrm>
            <a:off x="6186793" y="1820115"/>
            <a:ext cx="5643871" cy="4107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8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8" y="1110844"/>
            <a:ext cx="11566879" cy="388938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EA90F-B53C-43B5-B4EE-A433E40C021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67367" y="1964799"/>
            <a:ext cx="5273892" cy="381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A556502-FC5E-49E4-97FA-FF65BDC55EA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267859" y="1814513"/>
            <a:ext cx="5583159" cy="3983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0DB3882-03E3-49AF-8DE2-20C2B1C2ED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856" y="5927838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25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4279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A05D6D-17D1-4016-A7B9-1EC37B465FDC}"/>
              </a:ext>
            </a:extLst>
          </p:cNvPr>
          <p:cNvSpPr/>
          <p:nvPr userDrawn="1"/>
        </p:nvSpPr>
        <p:spPr>
          <a:xfrm>
            <a:off x="267859" y="1820115"/>
            <a:ext cx="5643871" cy="4107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8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8" y="1110844"/>
            <a:ext cx="11566879" cy="388938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EA90F-B53C-43B5-B4EE-A433E40C021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8435" y="1979289"/>
            <a:ext cx="5273892" cy="3809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794A7E42-39BE-4B25-9A5E-29B8CF58445A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51578" y="1814514"/>
            <a:ext cx="5583159" cy="39741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3590D43-2187-49C4-B874-BDAE99171C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856" y="5927838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25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248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D03D30-5028-4EBD-AD71-A38E5D976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8288" y="1814513"/>
            <a:ext cx="5583237" cy="396246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8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8" y="1110844"/>
            <a:ext cx="11566879" cy="388938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EA90F-B53C-43B5-B4EE-A433E40C021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47553" y="1813813"/>
            <a:ext cx="5583111" cy="3963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DC4E004-BD0E-44D9-AA14-35B709D6E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856" y="5927838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25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917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8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1784-B986-4B4E-B371-3E3946987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58" y="1813813"/>
            <a:ext cx="5583111" cy="3963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8" y="1110844"/>
            <a:ext cx="11566879" cy="388938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8F56CC-0B5B-4096-93F8-59E4C49B17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1499" y="1814514"/>
            <a:ext cx="5583237" cy="39624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F62F1BC-596A-4970-A464-F121CA07CC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856" y="5927838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25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985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8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1784-B986-4B4E-B371-3E3946987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58" y="1813813"/>
            <a:ext cx="5583111" cy="3963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8" y="1110844"/>
            <a:ext cx="11566879" cy="388938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8F56CC-0B5B-4096-93F8-59E4C49B17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1497" y="1814517"/>
            <a:ext cx="2697480" cy="206762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45095E1-4997-493B-AF7D-52569BF2A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37255" y="1813813"/>
            <a:ext cx="2697480" cy="206762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16DB386-C170-4987-8892-EE1429EBA4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1497" y="4079046"/>
            <a:ext cx="2697480" cy="206762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A1296044-48B0-4A64-BBCD-3F1CD0AC0F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37255" y="4078342"/>
            <a:ext cx="2697480" cy="206762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CDBCDD6-797E-45DB-ACC0-564ABB16C2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7858" y="5927838"/>
            <a:ext cx="5828145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25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3386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Photo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D03D30-5028-4EBD-AD71-A38E5D976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8292" y="1814513"/>
            <a:ext cx="3252425" cy="188570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8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8" y="1110844"/>
            <a:ext cx="11566879" cy="388938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EA90F-B53C-43B5-B4EE-A433E40C021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84979" y="3891207"/>
            <a:ext cx="8145684" cy="1885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DC4E004-BD0E-44D9-AA14-35B709D6E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856" y="5927838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25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07BB67D-DEFF-4B72-AA52-18BFBE5B79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8292" y="3891207"/>
            <a:ext cx="3252425" cy="188570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C4EBAD-6AB3-40EB-B022-E42BCA95EE2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84979" y="1814513"/>
            <a:ext cx="8145684" cy="1885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500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Photo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4D03D30-5028-4EBD-AD71-A38E5D976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78238" y="1814513"/>
            <a:ext cx="3252425" cy="188570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8" y="389130"/>
            <a:ext cx="11566879" cy="68418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4814D-52BE-418C-9DA8-963592A067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858" y="1110844"/>
            <a:ext cx="11566879" cy="388938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EA90F-B53C-43B5-B4EE-A433E40C021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67858" y="3891207"/>
            <a:ext cx="8145684" cy="1885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DC4E004-BD0E-44D9-AA14-35B709D6E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856" y="5927838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25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07BB67D-DEFF-4B72-AA52-18BFBE5B79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8238" y="3891207"/>
            <a:ext cx="3252425" cy="188570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C4EBAD-6AB3-40EB-B022-E42BCA95EE2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67858" y="1814513"/>
            <a:ext cx="8145684" cy="1885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21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5272" y="6356352"/>
            <a:ext cx="128016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/>
        </p:nvSpPr>
        <p:spPr>
          <a:xfrm rot="5400000">
            <a:off x="850392" y="36576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0960" y="4352544"/>
            <a:ext cx="4507992" cy="250545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80960" y="0"/>
            <a:ext cx="4507992" cy="41239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FA3CC7-31ED-4E5A-87A6-AA1D8F4251FC}"/>
              </a:ext>
            </a:extLst>
          </p:cNvPr>
          <p:cNvSpPr/>
          <p:nvPr/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8449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F3055A2C-8277-4488-B37E-F78097B65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43233"/>
            <a:ext cx="5972175" cy="321611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FA131B00-87C6-40B8-9DCE-9557AE3916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43235"/>
            <a:ext cx="3759200" cy="197131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4D1C248-FF21-4D6A-A781-471EE2CA2D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979024" y="143235"/>
            <a:ext cx="2212976" cy="197131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0518E55D-652C-4347-A1DB-F7EB0A6803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3471865"/>
            <a:ext cx="3708401" cy="338613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699B992D-E681-45B5-B04D-F5D30582B6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32227" y="3471861"/>
            <a:ext cx="2139949" cy="19002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4DA04CDE-EDF5-44D4-B5E5-CCF0EDC6E45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32227" y="5484617"/>
            <a:ext cx="2139949" cy="13733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692513D-6917-4F27-9DAC-67B5101F3E8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2226043"/>
            <a:ext cx="6096000" cy="463196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F2F04D-CE50-42FA-9B39-08369465246C}"/>
              </a:ext>
            </a:extLst>
          </p:cNvPr>
          <p:cNvSpPr/>
          <p:nvPr userDrawn="1"/>
        </p:nvSpPr>
        <p:spPr>
          <a:xfrm>
            <a:off x="0" y="0"/>
            <a:ext cx="12192000" cy="1432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87743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9258DD-0A3A-4207-AD6B-320BD804B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856" y="5927838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25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A0EEC95-AF1F-4444-AA02-EF97927CD725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268290" y="1264829"/>
            <a:ext cx="11566447" cy="445733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2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73A86C5-7298-46F0-A7A9-C08DE1ED1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856" y="5927838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25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8155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ADE3-420D-4FAF-A0A3-EB8463A1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8838C7E-03D0-41FF-9E0C-0389EA5645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856" y="5927838"/>
            <a:ext cx="10742349" cy="533511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825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925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157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B86CF7-6BE0-452A-AF61-0EF23266E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3" b="71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F684C0-B595-4194-92A5-01E2F0F0C8A9}"/>
              </a:ext>
            </a:extLst>
          </p:cNvPr>
          <p:cNvSpPr/>
          <p:nvPr userDrawn="1"/>
        </p:nvSpPr>
        <p:spPr>
          <a:xfrm>
            <a:off x="-9525" y="0"/>
            <a:ext cx="12201527" cy="685800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8BDB38-1EA1-49C8-AF20-E09C51BD91E1}"/>
              </a:ext>
            </a:extLst>
          </p:cNvPr>
          <p:cNvSpPr/>
          <p:nvPr userDrawn="1"/>
        </p:nvSpPr>
        <p:spPr>
          <a:xfrm>
            <a:off x="0" y="0"/>
            <a:ext cx="12192000" cy="14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218BC-4A83-4CC8-8A6B-0D3D62569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9" y="2511463"/>
            <a:ext cx="9144000" cy="1604238"/>
          </a:xfrm>
        </p:spPr>
        <p:txBody>
          <a:bodyPr anchor="ctr"/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88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903FF5-D0A8-4690-B5C8-0822D35897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17" r="-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1E6A5D-0695-4EA4-B5B7-A5DC8CD180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3B9DDF-8974-4BE6-BFAC-8DB63D751B72}"/>
              </a:ext>
            </a:extLst>
          </p:cNvPr>
          <p:cNvSpPr/>
          <p:nvPr userDrawn="1"/>
        </p:nvSpPr>
        <p:spPr>
          <a:xfrm>
            <a:off x="0" y="0"/>
            <a:ext cx="12192000" cy="1432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218BC-4A83-4CC8-8A6B-0D3D62569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9" y="2511463"/>
            <a:ext cx="9144000" cy="1604238"/>
          </a:xfrm>
        </p:spPr>
        <p:txBody>
          <a:bodyPr anchor="ctr"/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E03F79-B4F4-46CE-A17D-57A9863DC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037D93-D49F-4346-A429-987F7E2732FE}"/>
              </a:ext>
            </a:extLst>
          </p:cNvPr>
          <p:cNvSpPr/>
          <p:nvPr userDrawn="1"/>
        </p:nvSpPr>
        <p:spPr>
          <a:xfrm>
            <a:off x="0" y="2311"/>
            <a:ext cx="12192000" cy="6858000"/>
          </a:xfrm>
          <a:prstGeom prst="rect">
            <a:avLst/>
          </a:prstGeom>
          <a:solidFill>
            <a:schemeClr val="accent3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2C3A02-ECDF-427B-8EF0-0A01EB236012}"/>
              </a:ext>
            </a:extLst>
          </p:cNvPr>
          <p:cNvSpPr/>
          <p:nvPr userDrawn="1"/>
        </p:nvSpPr>
        <p:spPr>
          <a:xfrm>
            <a:off x="0" y="0"/>
            <a:ext cx="12192000" cy="1432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218BC-4A83-4CC8-8A6B-0D3D62569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9" y="2511463"/>
            <a:ext cx="9144000" cy="1604238"/>
          </a:xfrm>
        </p:spPr>
        <p:txBody>
          <a:bodyPr anchor="ctr"/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0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E07EA4-222B-41F1-AE33-0C82959F4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6BDB8A-48C0-4B76-A4D5-6C6776DA4220}"/>
              </a:ext>
            </a:extLst>
          </p:cNvPr>
          <p:cNvSpPr/>
          <p:nvPr userDrawn="1"/>
        </p:nvSpPr>
        <p:spPr>
          <a:xfrm>
            <a:off x="1201005" y="0"/>
            <a:ext cx="7233313" cy="6858000"/>
          </a:xfrm>
          <a:prstGeom prst="rect">
            <a:avLst/>
          </a:prstGeom>
          <a:solidFill>
            <a:schemeClr val="accent3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952E23-A787-4B65-947B-66DAC15D1D66}"/>
              </a:ext>
            </a:extLst>
          </p:cNvPr>
          <p:cNvSpPr/>
          <p:nvPr userDrawn="1"/>
        </p:nvSpPr>
        <p:spPr>
          <a:xfrm>
            <a:off x="0" y="0"/>
            <a:ext cx="12192000" cy="1432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E740F33-E2A3-4498-AECA-3F7D9FFC14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69033" y="2595621"/>
            <a:ext cx="5056123" cy="1604238"/>
          </a:xfrm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05387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267D1E-C375-4B98-9A55-FC33A0A1B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42" b="2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365FF-E723-456C-A8BD-969133C43461}"/>
              </a:ext>
            </a:extLst>
          </p:cNvPr>
          <p:cNvSpPr/>
          <p:nvPr userDrawn="1"/>
        </p:nvSpPr>
        <p:spPr>
          <a:xfrm>
            <a:off x="1201005" y="0"/>
            <a:ext cx="7233313" cy="685800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9393E7-9860-49B1-A6DF-4752C01FDD39}"/>
              </a:ext>
            </a:extLst>
          </p:cNvPr>
          <p:cNvSpPr/>
          <p:nvPr userDrawn="1"/>
        </p:nvSpPr>
        <p:spPr>
          <a:xfrm>
            <a:off x="0" y="0"/>
            <a:ext cx="12192000" cy="14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218BC-4A83-4CC8-8A6B-0D3D62569F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69033" y="2595621"/>
            <a:ext cx="5056123" cy="1604238"/>
          </a:xfrm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8789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41A812-4D3F-4D65-BA64-BA64E37F2C1D}"/>
              </a:ext>
            </a:extLst>
          </p:cNvPr>
          <p:cNvSpPr/>
          <p:nvPr/>
        </p:nvSpPr>
        <p:spPr>
          <a:xfrm>
            <a:off x="665854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7013448" cy="2990088"/>
          </a:xfrm>
        </p:spPr>
        <p:txBody>
          <a:bodyPr anchor="ctr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3648" y="1938528"/>
            <a:ext cx="2688336" cy="2990088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6BBE9-8A9C-450B-A235-677945C7ED44}"/>
              </a:ext>
            </a:extLst>
          </p:cNvPr>
          <p:cNvSpPr/>
          <p:nvPr/>
        </p:nvSpPr>
        <p:spPr>
          <a:xfrm>
            <a:off x="609084" y="2965074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55E7BF-3629-4C02-98DF-CFC1C93CE036}"/>
              </a:ext>
            </a:extLst>
          </p:cNvPr>
          <p:cNvSpPr/>
          <p:nvPr/>
        </p:nvSpPr>
        <p:spPr>
          <a:xfrm rot="5400000">
            <a:off x="7360539" y="3424428"/>
            <a:ext cx="21031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9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140" y="1332260"/>
            <a:ext cx="10972800" cy="47237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8525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8525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D86C-0A2F-494A-956F-AD846606482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778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ne with Content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quarter" idx="10"/>
          </p:nvPr>
        </p:nvSpPr>
        <p:spPr>
          <a:xfrm>
            <a:off x="609602" y="1828799"/>
            <a:ext cx="10978273" cy="3962400"/>
          </a:xfrm>
        </p:spPr>
        <p:txBody>
          <a:bodyPr/>
          <a:lstStyle>
            <a:lvl1pPr>
              <a:defRPr sz="2000">
                <a:latin typeface="Georgia"/>
                <a:cs typeface="Georgia"/>
              </a:defRPr>
            </a:lvl1pPr>
            <a:lvl3pPr marL="685800" indent="-228600">
              <a:buFont typeface="Lucida Grande"/>
              <a:buChar char="-"/>
              <a:defRPr sz="1600" spc="0" baseline="0"/>
            </a:lvl3pPr>
            <a:lvl4pPr marL="685800" indent="0">
              <a:buFontTx/>
              <a:buNone/>
              <a:defRPr sz="1100" kern="0" cap="all" spc="150">
                <a:latin typeface="Verdana"/>
                <a:cs typeface="Verdana"/>
              </a:defRPr>
            </a:lvl4pPr>
            <a:lvl5pPr marL="6858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609600" y="906462"/>
            <a:ext cx="1097280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1500" b="0" i="0" cap="all" spc="150">
                <a:solidFill>
                  <a:srgbClr val="000000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black">
          <a:xfrm>
            <a:off x="609600" y="280416"/>
            <a:ext cx="10972800" cy="553998"/>
          </a:xfrm>
        </p:spPr>
        <p:txBody>
          <a:bodyPr/>
          <a:lstStyle>
            <a:lvl1pPr>
              <a:defRPr sz="3600" b="0" i="0">
                <a:latin typeface="Georgia"/>
                <a:cs typeface="Georgia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18192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-page text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5"/>
          </p:nvPr>
        </p:nvSpPr>
        <p:spPr>
          <a:xfrm>
            <a:off x="6217920" y="1828800"/>
            <a:ext cx="5364480" cy="39624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609600" y="905256"/>
            <a:ext cx="10972800" cy="215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1400" b="0" i="0" cap="all" spc="150">
                <a:solidFill>
                  <a:srgbClr val="000000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black">
          <a:xfrm>
            <a:off x="609600" y="280418"/>
            <a:ext cx="10972800" cy="584775"/>
          </a:xfrm>
        </p:spPr>
        <p:txBody>
          <a:bodyPr/>
          <a:lstStyle>
            <a:lvl1pPr>
              <a:defRPr b="0" i="0">
                <a:latin typeface="Savoy Roman"/>
                <a:cs typeface="Savoy Roman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Content Placeholder 9"/>
          <p:cNvSpPr>
            <a:spLocks noGrp="1"/>
          </p:cNvSpPr>
          <p:nvPr>
            <p:ph sz="quarter" idx="12"/>
          </p:nvPr>
        </p:nvSpPr>
        <p:spPr>
          <a:xfrm>
            <a:off x="609600" y="1828802"/>
            <a:ext cx="5303520" cy="3958167"/>
          </a:xfrm>
        </p:spPr>
        <p:txBody>
          <a:bodyPr/>
          <a:lstStyle>
            <a:lvl3pPr marL="685800" indent="-228600">
              <a:buFont typeface="Lucida Grande"/>
              <a:buChar char="-"/>
              <a:defRPr sz="1600"/>
            </a:lvl3pPr>
            <a:lvl4pPr marL="685800" indent="0">
              <a:buFontTx/>
              <a:buNone/>
              <a:defRPr sz="1100" kern="0" cap="all" spc="150">
                <a:latin typeface="Verdana"/>
                <a:cs typeface="Verdana"/>
              </a:defRPr>
            </a:lvl4pPr>
            <a:lvl5pPr marL="685800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1676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urple divider slide">
    <p:bg>
      <p:bgPr>
        <a:solidFill>
          <a:srgbClr val="99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posición de imagen 27"/>
          <p:cNvSpPr>
            <a:spLocks noGrp="1"/>
          </p:cNvSpPr>
          <p:nvPr>
            <p:ph type="pic" sz="quarter" idx="12"/>
          </p:nvPr>
        </p:nvSpPr>
        <p:spPr>
          <a:xfrm>
            <a:off x="9531349" y="4531563"/>
            <a:ext cx="2025600" cy="2025600"/>
          </a:xfrm>
        </p:spPr>
        <p:txBody>
          <a:bodyPr/>
          <a:lstStyle>
            <a:lvl1pPr marL="0" indent="0">
              <a:defRPr sz="1600"/>
            </a:lvl1pPr>
          </a:lstStyle>
          <a:p>
            <a:r>
              <a:rPr lang="en-US"/>
              <a:t>Drag picture to placeholder or click icon to add</a:t>
            </a:r>
            <a:endParaRPr lang="es-ES" dirty="0"/>
          </a:p>
        </p:txBody>
      </p:sp>
      <p:sp>
        <p:nvSpPr>
          <p:cNvPr id="23" name="Marcador de posición de imagen 22"/>
          <p:cNvSpPr>
            <a:spLocks noGrp="1"/>
          </p:cNvSpPr>
          <p:nvPr>
            <p:ph type="pic" sz="quarter" idx="10"/>
          </p:nvPr>
        </p:nvSpPr>
        <p:spPr>
          <a:xfrm>
            <a:off x="5329732" y="2427717"/>
            <a:ext cx="2025600" cy="2025600"/>
          </a:xfrm>
        </p:spPr>
        <p:txBody>
          <a:bodyPr/>
          <a:lstStyle>
            <a:lvl1pPr marL="0" indent="0">
              <a:defRPr sz="1600"/>
            </a:lvl1pPr>
          </a:lstStyle>
          <a:p>
            <a:r>
              <a:rPr lang="en-US"/>
              <a:t>Drag picture to placeholder or click icon to add</a:t>
            </a:r>
            <a:endParaRPr lang="es-ES" dirty="0"/>
          </a:p>
        </p:txBody>
      </p:sp>
      <p:sp>
        <p:nvSpPr>
          <p:cNvPr id="24" name="Marcador de posición de imagen 22"/>
          <p:cNvSpPr>
            <a:spLocks noGrp="1"/>
          </p:cNvSpPr>
          <p:nvPr>
            <p:ph type="pic" sz="quarter" idx="11"/>
          </p:nvPr>
        </p:nvSpPr>
        <p:spPr>
          <a:xfrm>
            <a:off x="7411295" y="2427717"/>
            <a:ext cx="2025600" cy="2025600"/>
          </a:xfrm>
        </p:spPr>
        <p:txBody>
          <a:bodyPr/>
          <a:lstStyle>
            <a:lvl1pPr marL="0" indent="0">
              <a:defRPr sz="1600"/>
            </a:lvl1pPr>
          </a:lstStyle>
          <a:p>
            <a:r>
              <a:rPr lang="en-US"/>
              <a:t>Drag picture to placeholder or click icon to add</a:t>
            </a:r>
            <a:endParaRPr lang="es-ES" dirty="0"/>
          </a:p>
        </p:txBody>
      </p:sp>
      <p:sp>
        <p:nvSpPr>
          <p:cNvPr id="30" name="Marcador de posición de imagen 29"/>
          <p:cNvSpPr>
            <a:spLocks noGrp="1"/>
          </p:cNvSpPr>
          <p:nvPr>
            <p:ph type="pic" sz="quarter" idx="13"/>
          </p:nvPr>
        </p:nvSpPr>
        <p:spPr>
          <a:xfrm>
            <a:off x="9529185" y="323872"/>
            <a:ext cx="2027767" cy="2025600"/>
          </a:xfrm>
        </p:spPr>
        <p:txBody>
          <a:bodyPr/>
          <a:lstStyle>
            <a:lvl1pPr marL="0" indent="0">
              <a:defRPr sz="1600"/>
            </a:lvl1pPr>
          </a:lstStyle>
          <a:p>
            <a:r>
              <a:rPr lang="en-US"/>
              <a:t>Drag picture to placeholder or click icon to add</a:t>
            </a:r>
            <a:endParaRPr lang="es-ES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 bwMode="black">
          <a:xfrm>
            <a:off x="467784" y="1777715"/>
            <a:ext cx="4759237" cy="121879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4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333044" y="4531563"/>
            <a:ext cx="2025600" cy="2025600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18" name="Rectángulo 17"/>
          <p:cNvSpPr/>
          <p:nvPr/>
        </p:nvSpPr>
        <p:spPr>
          <a:xfrm>
            <a:off x="9531349" y="2427717"/>
            <a:ext cx="2025600" cy="2025600"/>
          </a:xfrm>
          <a:prstGeom prst="rect">
            <a:avLst/>
          </a:prstGeom>
          <a:solidFill>
            <a:srgbClr val="D3D7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pic>
        <p:nvPicPr>
          <p:cNvPr id="4" name="Imagen 10" descr="CHAPAlogo_clea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1832" y="3092798"/>
            <a:ext cx="1337641" cy="74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16"/>
          <p:cNvSpPr/>
          <p:nvPr/>
        </p:nvSpPr>
        <p:spPr>
          <a:xfrm>
            <a:off x="5333044" y="4531563"/>
            <a:ext cx="2025600" cy="2025600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11" name="Rectángulo 17"/>
          <p:cNvSpPr/>
          <p:nvPr/>
        </p:nvSpPr>
        <p:spPr>
          <a:xfrm>
            <a:off x="9531349" y="2427717"/>
            <a:ext cx="2025600" cy="2025600"/>
          </a:xfrm>
          <a:prstGeom prst="rect">
            <a:avLst/>
          </a:prstGeom>
          <a:solidFill>
            <a:srgbClr val="D3D7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pic>
        <p:nvPicPr>
          <p:cNvPr id="12" name="Imagen 10" descr="CHAPAlogo_clea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1832" y="3092798"/>
            <a:ext cx="1337641" cy="74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6"/>
          <p:cNvSpPr/>
          <p:nvPr userDrawn="1"/>
        </p:nvSpPr>
        <p:spPr>
          <a:xfrm>
            <a:off x="5333044" y="4531563"/>
            <a:ext cx="2025600" cy="2025600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14" name="Rectángulo 17"/>
          <p:cNvSpPr/>
          <p:nvPr userDrawn="1"/>
        </p:nvSpPr>
        <p:spPr>
          <a:xfrm>
            <a:off x="9531349" y="2427717"/>
            <a:ext cx="2025600" cy="2025600"/>
          </a:xfrm>
          <a:prstGeom prst="rect">
            <a:avLst/>
          </a:prstGeom>
          <a:solidFill>
            <a:srgbClr val="D3D7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pic>
        <p:nvPicPr>
          <p:cNvPr id="15" name="Imagen 10" descr="CHAPAlogo_clea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1832" y="3092798"/>
            <a:ext cx="1337641" cy="74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115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black">
          <a:xfrm>
            <a:off x="609600" y="280418"/>
            <a:ext cx="10972800" cy="584775"/>
          </a:xfrm>
          <a:prstGeom prst="rect">
            <a:avLst/>
          </a:prstGeom>
          <a:ln>
            <a:noFill/>
          </a:ln>
        </p:spPr>
        <p:txBody>
          <a:bodyPr rtlCol="0"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 bwMode="black">
          <a:xfrm>
            <a:off x="609600" y="905256"/>
            <a:ext cx="10972800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1500" b="0" i="0" cap="all" spc="150">
                <a:solidFill>
                  <a:srgbClr val="000000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12"/>
          </p:nvPr>
        </p:nvSpPr>
        <p:spPr>
          <a:xfrm>
            <a:off x="609600" y="1828802"/>
            <a:ext cx="5303520" cy="3958167"/>
          </a:xfrm>
        </p:spPr>
        <p:txBody>
          <a:bodyPr/>
          <a:lstStyle>
            <a:lvl3pPr marL="685800" indent="-228600">
              <a:buFont typeface="Lucida Grande"/>
              <a:buChar char="-"/>
              <a:defRPr sz="1600"/>
            </a:lvl3pPr>
            <a:lvl4pPr marL="685800" indent="0">
              <a:buFontTx/>
              <a:buNone/>
              <a:defRPr sz="1100" kern="0" cap="all" spc="150">
                <a:latin typeface="Verdana"/>
                <a:cs typeface="Verdana"/>
              </a:defRPr>
            </a:lvl4pPr>
            <a:lvl5pPr marL="685800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16"/>
          </p:nvPr>
        </p:nvSpPr>
        <p:spPr>
          <a:xfrm>
            <a:off x="6278880" y="1828802"/>
            <a:ext cx="5303520" cy="3958167"/>
          </a:xfrm>
        </p:spPr>
        <p:txBody>
          <a:bodyPr/>
          <a:lstStyle>
            <a:lvl3pPr marL="685800" indent="-228600">
              <a:buFont typeface="Lucida Grande"/>
              <a:buChar char="-"/>
              <a:defRPr sz="1600"/>
            </a:lvl3pPr>
            <a:lvl4pPr marL="685800" indent="0">
              <a:buFontTx/>
              <a:buNone/>
              <a:defRPr sz="1100" kern="0" cap="all" spc="150">
                <a:latin typeface="Verdana"/>
                <a:cs typeface="Verdana"/>
              </a:defRPr>
            </a:lvl4pPr>
            <a:lvl5pPr marL="685800">
              <a:defRPr sz="11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48451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n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609600" y="905256"/>
            <a:ext cx="10972800" cy="215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400" b="0" i="0" cap="all" spc="15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black">
          <a:xfrm>
            <a:off x="609600" y="280418"/>
            <a:ext cx="10972800" cy="584775"/>
          </a:xfrm>
        </p:spPr>
        <p:txBody>
          <a:bodyPr/>
          <a:lstStyle>
            <a:lvl1pPr>
              <a:defRPr spc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0206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posición de imagen 13"/>
          <p:cNvSpPr>
            <a:spLocks noGrp="1"/>
          </p:cNvSpPr>
          <p:nvPr>
            <p:ph type="pic" sz="quarter" idx="12"/>
          </p:nvPr>
        </p:nvSpPr>
        <p:spPr>
          <a:xfrm>
            <a:off x="968227" y="4531558"/>
            <a:ext cx="4683535" cy="2004236"/>
          </a:xfrm>
        </p:spPr>
        <p:txBody>
          <a:bodyPr/>
          <a:lstStyle>
            <a:lvl1pPr marL="0" indent="0">
              <a:defRPr sz="1600"/>
            </a:lvl1pPr>
          </a:lstStyle>
          <a:p>
            <a:r>
              <a:rPr lang="en-US"/>
              <a:t>Drag picture to placeholder or click icon to add</a:t>
            </a:r>
            <a:endParaRPr lang="es-ES" dirty="0"/>
          </a:p>
        </p:txBody>
      </p:sp>
      <p:sp>
        <p:nvSpPr>
          <p:cNvPr id="15" name="Marcador de posición de imagen 13"/>
          <p:cNvSpPr>
            <a:spLocks noGrp="1"/>
          </p:cNvSpPr>
          <p:nvPr>
            <p:ph type="pic" sz="quarter" idx="11"/>
          </p:nvPr>
        </p:nvSpPr>
        <p:spPr>
          <a:xfrm>
            <a:off x="5754036" y="2389824"/>
            <a:ext cx="2025600" cy="2025600"/>
          </a:xfrm>
        </p:spPr>
        <p:txBody>
          <a:bodyPr/>
          <a:lstStyle>
            <a:lvl1pPr marL="0" indent="0">
              <a:defRPr sz="1600"/>
            </a:lvl1pPr>
          </a:lstStyle>
          <a:p>
            <a:r>
              <a:rPr lang="en-US"/>
              <a:t>Drag picture to placeholder or click icon to add</a:t>
            </a:r>
            <a:endParaRPr lang="es-ES" dirty="0"/>
          </a:p>
        </p:txBody>
      </p:sp>
      <p:sp>
        <p:nvSpPr>
          <p:cNvPr id="14" name="Marcador de posición de imagen 13"/>
          <p:cNvSpPr>
            <a:spLocks noGrp="1"/>
          </p:cNvSpPr>
          <p:nvPr>
            <p:ph type="pic" sz="quarter" idx="10"/>
          </p:nvPr>
        </p:nvSpPr>
        <p:spPr>
          <a:xfrm>
            <a:off x="5750049" y="275167"/>
            <a:ext cx="2025600" cy="2015305"/>
          </a:xfrm>
        </p:spPr>
        <p:txBody>
          <a:bodyPr/>
          <a:lstStyle>
            <a:lvl1pPr marL="0" indent="0">
              <a:defRPr sz="1600"/>
            </a:lvl1pPr>
          </a:lstStyle>
          <a:p>
            <a:r>
              <a:rPr lang="en-US"/>
              <a:t>Drag picture to placeholder or click icon to add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962082" y="270810"/>
            <a:ext cx="4703553" cy="4153919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7" name="Rectángulo 6"/>
          <p:cNvSpPr/>
          <p:nvPr/>
        </p:nvSpPr>
        <p:spPr>
          <a:xfrm>
            <a:off x="5752789" y="4512496"/>
            <a:ext cx="2025600" cy="2025600"/>
          </a:xfrm>
          <a:prstGeom prst="rect">
            <a:avLst/>
          </a:prstGeom>
          <a:solidFill>
            <a:srgbClr val="9933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pic>
        <p:nvPicPr>
          <p:cNvPr id="9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38455" y="4545875"/>
            <a:ext cx="2294853" cy="195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ítulo 23"/>
          <p:cNvSpPr>
            <a:spLocks noGrp="1"/>
          </p:cNvSpPr>
          <p:nvPr>
            <p:ph type="title"/>
          </p:nvPr>
        </p:nvSpPr>
        <p:spPr>
          <a:xfrm>
            <a:off x="1184123" y="514592"/>
            <a:ext cx="4169527" cy="1994392"/>
          </a:xfrm>
        </p:spPr>
        <p:txBody>
          <a:bodyPr/>
          <a:lstStyle>
            <a:lvl1pPr>
              <a:lnSpc>
                <a:spcPct val="9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Rectángulo 5"/>
          <p:cNvSpPr/>
          <p:nvPr/>
        </p:nvSpPr>
        <p:spPr>
          <a:xfrm>
            <a:off x="962082" y="270810"/>
            <a:ext cx="4703553" cy="4153919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11" name="Rectángulo 6"/>
          <p:cNvSpPr/>
          <p:nvPr/>
        </p:nvSpPr>
        <p:spPr>
          <a:xfrm>
            <a:off x="5752789" y="4512496"/>
            <a:ext cx="2025600" cy="2025600"/>
          </a:xfrm>
          <a:prstGeom prst="rect">
            <a:avLst/>
          </a:prstGeom>
          <a:solidFill>
            <a:srgbClr val="9933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13" name="Rectángulo 5"/>
          <p:cNvSpPr/>
          <p:nvPr userDrawn="1"/>
        </p:nvSpPr>
        <p:spPr>
          <a:xfrm>
            <a:off x="962082" y="270810"/>
            <a:ext cx="4703553" cy="4153919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17" name="Rectángulo 6"/>
          <p:cNvSpPr/>
          <p:nvPr userDrawn="1"/>
        </p:nvSpPr>
        <p:spPr>
          <a:xfrm>
            <a:off x="5752789" y="4512496"/>
            <a:ext cx="2025600" cy="2025600"/>
          </a:xfrm>
          <a:prstGeom prst="rect">
            <a:avLst/>
          </a:prstGeom>
          <a:solidFill>
            <a:srgbClr val="9933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7534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09" y="5496497"/>
            <a:ext cx="2391731" cy="94672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237151" y="6277303"/>
            <a:ext cx="1116650" cy="523220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sz="1400" err="1">
                <a:latin typeface="Arial Narrow" panose="020B0604020202020204" pitchFamily="34" charset="0"/>
                <a:cs typeface="Arial Narrow" panose="020B0604020202020204" pitchFamily="34" charset="0"/>
              </a:rPr>
              <a:t>mhponline.org</a:t>
            </a:r>
            <a:endParaRPr lang="en-US" sz="140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fld id="{86CB4B4D-7CA3-9044-876B-883B54F8677D}" type="slidenum">
              <a:rPr sz="1400" smtClean="0"/>
              <a:pPr/>
              <a:t>‹#›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19183826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8469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592679" y="365125"/>
            <a:ext cx="11068889" cy="912833"/>
          </a:xfrm>
          <a:prstGeom prst="rect">
            <a:avLst/>
          </a:prstGeom>
          <a:solidFill>
            <a:srgbClr val="9B3433"/>
          </a:solidFill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  </a:t>
            </a:r>
            <a:r>
              <a:rPr lang="en-US"/>
              <a:t> </a:t>
            </a:r>
            <a:r>
              <a:t>Click to edit Master title style</a:t>
            </a:r>
          </a:p>
        </p:txBody>
      </p:sp>
      <p:pic>
        <p:nvPicPr>
          <p:cNvPr id="3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0" y="5696169"/>
            <a:ext cx="2129035" cy="842743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48459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10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5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2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8897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3_Blank">
    <p:bg>
      <p:bgPr>
        <a:solidFill>
          <a:srgbClr val="3A63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6"/>
          <p:cNvSpPr/>
          <p:nvPr/>
        </p:nvSpPr>
        <p:spPr>
          <a:xfrm>
            <a:off x="858747" y="5041900"/>
            <a:ext cx="2570253" cy="1155700"/>
          </a:xfrm>
          <a:prstGeom prst="rect">
            <a:avLst/>
          </a:prstGeom>
          <a:solidFill>
            <a:srgbClr val="3A637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623" y="4928215"/>
            <a:ext cx="3492500" cy="138306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55014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0" y="1"/>
            <a:ext cx="12191999" cy="1158948"/>
          </a:xfrm>
          <a:prstGeom prst="rect">
            <a:avLst/>
          </a:prstGeom>
          <a:solidFill>
            <a:srgbClr val="9B3433"/>
          </a:solidFill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  </a:t>
            </a:r>
            <a:r>
              <a:rPr lang="en-US"/>
              <a:t> </a:t>
            </a:r>
            <a:r>
              <a:t>Click to edit Master title style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48459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0" y="1"/>
            <a:ext cx="12191999" cy="1158948"/>
          </a:xfrm>
          <a:prstGeom prst="rect">
            <a:avLst/>
          </a:prstGeom>
          <a:solidFill>
            <a:srgbClr val="9B3433"/>
          </a:solidFill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  </a:t>
            </a:r>
            <a:r>
              <a:rPr lang="en-US"/>
              <a:t> </a:t>
            </a:r>
            <a:r>
              <a:t>Click to edit Master title style</a:t>
            </a:r>
          </a:p>
        </p:txBody>
      </p:sp>
      <p:pic>
        <p:nvPicPr>
          <p:cNvPr id="3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0" y="5696169"/>
            <a:ext cx="2129035" cy="842743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869300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Blank">
    <p:bg>
      <p:bgPr>
        <a:solidFill>
          <a:srgbClr val="3A63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6"/>
          <p:cNvSpPr/>
          <p:nvPr/>
        </p:nvSpPr>
        <p:spPr>
          <a:xfrm>
            <a:off x="858747" y="5041900"/>
            <a:ext cx="2570253" cy="1155700"/>
          </a:xfrm>
          <a:prstGeom prst="rect">
            <a:avLst/>
          </a:prstGeom>
          <a:solidFill>
            <a:srgbClr val="3A637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" name="Picture 8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5493" y="5509997"/>
            <a:ext cx="2888100" cy="1143721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55014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49" y="5508433"/>
            <a:ext cx="2129035" cy="842743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5D646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5D646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5D646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5D646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5D6461"/>
                </a:solidFill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390020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49" y="5508433"/>
            <a:ext cx="2129035" cy="84274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 </a:t>
            </a:r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551657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49" y="5508433"/>
            <a:ext cx="2129035" cy="842743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>
                <a:solidFill>
                  <a:srgbClr val="3A6378"/>
                </a:solidFill>
              </a:defRPr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75707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49" y="5508433"/>
            <a:ext cx="2129035" cy="842743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2081231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49" y="5508433"/>
            <a:ext cx="2129035" cy="842743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800">
                <a:solidFill>
                  <a:srgbClr val="6E3415"/>
                </a:solidFill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40352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49" y="5508433"/>
            <a:ext cx="2129035" cy="842743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latin typeface="Garamond"/>
                <a:ea typeface="Garamond"/>
                <a:cs typeface="Garamond"/>
                <a:sym typeface="Garamond"/>
              </a:defRPr>
            </a:lvl1pPr>
            <a:lvl2pPr marL="0" indent="457200">
              <a:buSzTx/>
              <a:buFontTx/>
              <a:buNone/>
              <a:defRPr sz="1800">
                <a:latin typeface="Garamond"/>
                <a:ea typeface="Garamond"/>
                <a:cs typeface="Garamond"/>
                <a:sym typeface="Garamond"/>
              </a:defRPr>
            </a:lvl2pPr>
            <a:lvl3pPr marL="0" indent="914400">
              <a:buSzTx/>
              <a:buFontTx/>
              <a:buNone/>
              <a:defRPr sz="1800">
                <a:latin typeface="Garamond"/>
                <a:ea typeface="Garamond"/>
                <a:cs typeface="Garamond"/>
                <a:sym typeface="Garamond"/>
              </a:defRPr>
            </a:lvl3pPr>
            <a:lvl4pPr marL="0" indent="1371600">
              <a:buSzTx/>
              <a:buFontTx/>
              <a:buNone/>
              <a:defRPr sz="1800">
                <a:latin typeface="Garamond"/>
                <a:ea typeface="Garamond"/>
                <a:cs typeface="Garamond"/>
                <a:sym typeface="Garamond"/>
              </a:defRPr>
            </a:lvl4pPr>
            <a:lvl5pPr marL="0" indent="1828800">
              <a:buSzTx/>
              <a:buFontTx/>
              <a:buNone/>
              <a:defRPr sz="1800"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238595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673635DF-99E4-4A0C-A272-D9FF87695DE7}"/>
              </a:ext>
            </a:extLst>
          </p:cNvPr>
          <p:cNvSpPr/>
          <p:nvPr/>
        </p:nvSpPr>
        <p:spPr>
          <a:xfrm>
            <a:off x="558211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90C76F-6331-4485-AA5B-D61483481F68}"/>
              </a:ext>
            </a:extLst>
          </p:cNvPr>
          <p:cNvSpPr/>
          <p:nvPr/>
        </p:nvSpPr>
        <p:spPr>
          <a:xfrm>
            <a:off x="498835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0957ADB-410A-48BE-AA95-3A708314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12591B-8032-4FDF-9B26-8F505642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2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169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rgbClr val="3A6478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905000"/>
            <a:ext cx="8229600" cy="42211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solidFill>
                  <a:srgbClr val="2E0D0C"/>
                </a:solidFill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solidFill>
                  <a:srgbClr val="2E0D0C"/>
                </a:solidFill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solidFill>
                  <a:srgbClr val="2E0D0C"/>
                </a:solidFill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solidFill>
                  <a:srgbClr val="2E0D0C"/>
                </a:solidFill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solidFill>
                  <a:srgbClr val="2E0D0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08892" y="6245225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2E0D0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438248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1" descr="Picture 11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433564" y="5453248"/>
            <a:ext cx="2553558" cy="1320604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ext Box 12"/>
          <p:cNvSpPr txBox="1"/>
          <p:nvPr/>
        </p:nvSpPr>
        <p:spPr>
          <a:xfrm>
            <a:off x="8199119" y="6477000"/>
            <a:ext cx="196596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 algn="r">
              <a:defRPr sz="1400">
                <a:solidFill>
                  <a:srgbClr val="3A6478"/>
                </a:solidFill>
              </a:defRPr>
            </a:lvl1pPr>
          </a:lstStyle>
          <a:p>
            <a:r>
              <a:t>mhponline.org</a:t>
            </a:r>
          </a:p>
        </p:txBody>
      </p:sp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rgbClr val="3A6478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idx="1"/>
          </p:nvPr>
        </p:nvSpPr>
        <p:spPr>
          <a:xfrm>
            <a:off x="1981200" y="1905000"/>
            <a:ext cx="8229600" cy="42211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solidFill>
                  <a:srgbClr val="2E0D0C"/>
                </a:solidFill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solidFill>
                  <a:srgbClr val="2E0D0C"/>
                </a:solidFill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solidFill>
                  <a:srgbClr val="2E0D0C"/>
                </a:solidFill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solidFill>
                  <a:srgbClr val="2E0D0C"/>
                </a:solidFill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solidFill>
                  <a:srgbClr val="2E0D0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08892" y="6245225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2E0D0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834237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2C4AD-C62D-5449-8217-2CFA7CB2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BABA8-692D-074D-AE7E-0DE2B1429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9E9C4-DFDF-1047-BA2B-AD5094D60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6B9D1-A16F-F441-AA45-5789D8B9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B818-72F5-3044-8B44-4F28C9F73989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41391-503A-E643-AD40-4DC0DDA1D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6FCEF-627F-1445-9D79-C42544AB7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5C22-289A-524F-B296-10C9FC882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603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DC4A1-F120-4770-A354-9C832717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81094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2F4163-FF9F-453F-99BB-82B8FDB0A1F9}"/>
              </a:ext>
            </a:extLst>
          </p:cNvPr>
          <p:cNvSpPr/>
          <p:nvPr/>
        </p:nvSpPr>
        <p:spPr>
          <a:xfrm>
            <a:off x="558210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239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607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84555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763C05-47FB-4725-A20D-066889246220}"/>
              </a:ext>
            </a:extLst>
          </p:cNvPr>
          <p:cNvSpPr/>
          <p:nvPr/>
        </p:nvSpPr>
        <p:spPr>
          <a:xfrm>
            <a:off x="498835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EDC39EC-C00D-4DE8-8828-E0E5AD57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Picture Placeholder 14">
            <a:extLst>
              <a:ext uri="{FF2B5EF4-FFF2-40B4-BE49-F238E27FC236}">
                <a16:creationId xmlns:a16="http://schemas.microsoft.com/office/drawing/2014/main" id="{AC393A50-B0FA-44B0-850A-6E748DECA20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99923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3" name="Picture Placeholder 14">
            <a:extLst>
              <a:ext uri="{FF2B5EF4-FFF2-40B4-BE49-F238E27FC236}">
                <a16:creationId xmlns:a16="http://schemas.microsoft.com/office/drawing/2014/main" id="{C19D18E3-AE27-4902-A5E1-1E388C8CA88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26871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0281C10-EAAA-4F45-8CC9-87F9F9116C2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89175D6-43FD-42A2-8595-893FC3BFCDF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28F74B10-F76D-4BBB-A284-01D5A0DF8B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31536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BD245DC2-6D7B-4AEE-B8EE-0D0E473AFFF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45552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28069EAF-8C82-49CC-8A38-2ACAD26F7DE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268712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DAA3B1CD-59B3-4B73-B91A-88CED1D8FDD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4360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1FED6B0-DEB7-46E3-8038-FE6788AC24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08376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81203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10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5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1800" b="1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spcBef>
                <a:spcPts val="750"/>
              </a:spcBef>
              <a:defRPr sz="1350"/>
            </a:lvl1pPr>
            <a:lvl2pPr>
              <a:spcBef>
                <a:spcPts val="750"/>
              </a:spcBef>
              <a:defRPr sz="1350"/>
            </a:lvl2pPr>
            <a:lvl3pPr>
              <a:spcBef>
                <a:spcPts val="750"/>
              </a:spcBef>
              <a:defRPr sz="1350"/>
            </a:lvl3pPr>
            <a:lvl4pPr>
              <a:spcBef>
                <a:spcPts val="750"/>
              </a:spcBef>
              <a:defRPr sz="1350"/>
            </a:lvl4pPr>
            <a:lvl5pPr>
              <a:spcBef>
                <a:spcPts val="750"/>
              </a:spcBef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1800" b="1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9"/>
            <a:ext cx="4937760" cy="2968511"/>
          </a:xfrm>
        </p:spPr>
        <p:txBody>
          <a:bodyPr/>
          <a:lstStyle>
            <a:lvl1pPr>
              <a:spcBef>
                <a:spcPts val="750"/>
              </a:spcBef>
              <a:defRPr sz="1350"/>
            </a:lvl1pPr>
            <a:lvl2pPr>
              <a:spcBef>
                <a:spcPts val="750"/>
              </a:spcBef>
              <a:defRPr sz="1350"/>
            </a:lvl2pPr>
            <a:lvl3pPr>
              <a:spcBef>
                <a:spcPts val="750"/>
              </a:spcBef>
              <a:defRPr sz="1350"/>
            </a:lvl3pPr>
            <a:lvl4pPr>
              <a:spcBef>
                <a:spcPts val="750"/>
              </a:spcBef>
              <a:defRPr sz="1350"/>
            </a:lvl4pPr>
            <a:lvl5pPr>
              <a:spcBef>
                <a:spcPts val="750"/>
              </a:spcBef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2"/>
            <a:ext cx="2743200" cy="365125"/>
          </a:xfrm>
        </p:spPr>
        <p:txBody>
          <a:bodyPr/>
          <a:lstStyle/>
          <a:p>
            <a:fld id="{D536A1F7-8397-41FC-9416-3E80888469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7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10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5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2372650"/>
            <a:ext cx="3291840" cy="823912"/>
          </a:xfrm>
        </p:spPr>
        <p:txBody>
          <a:bodyPr anchor="b"/>
          <a:lstStyle>
            <a:lvl1pPr marL="0" indent="0">
              <a:buNone/>
              <a:defRPr sz="1800" b="1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3203688"/>
            <a:ext cx="3291840" cy="2968512"/>
          </a:xfrm>
        </p:spPr>
        <p:txBody>
          <a:bodyPr/>
          <a:lstStyle>
            <a:lvl1pPr>
              <a:spcBef>
                <a:spcPts val="750"/>
              </a:spcBef>
              <a:defRPr sz="1350"/>
            </a:lvl1pPr>
            <a:lvl2pPr>
              <a:spcBef>
                <a:spcPts val="750"/>
              </a:spcBef>
              <a:defRPr sz="1350"/>
            </a:lvl2pPr>
            <a:lvl3pPr>
              <a:spcBef>
                <a:spcPts val="750"/>
              </a:spcBef>
              <a:defRPr sz="1350"/>
            </a:lvl3pPr>
            <a:lvl4pPr>
              <a:spcBef>
                <a:spcPts val="750"/>
              </a:spcBef>
              <a:defRPr sz="1350"/>
            </a:lvl4pPr>
            <a:lvl5pPr>
              <a:spcBef>
                <a:spcPts val="750"/>
              </a:spcBef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07992" y="2372650"/>
            <a:ext cx="3291840" cy="823912"/>
          </a:xfrm>
        </p:spPr>
        <p:txBody>
          <a:bodyPr anchor="b"/>
          <a:lstStyle>
            <a:lvl1pPr marL="0" indent="0">
              <a:buNone/>
              <a:defRPr sz="1800" b="1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07992" y="3203689"/>
            <a:ext cx="3291840" cy="2968511"/>
          </a:xfrm>
        </p:spPr>
        <p:txBody>
          <a:bodyPr/>
          <a:lstStyle>
            <a:lvl1pPr>
              <a:spcBef>
                <a:spcPts val="750"/>
              </a:spcBef>
              <a:defRPr sz="1350"/>
            </a:lvl1pPr>
            <a:lvl2pPr>
              <a:spcBef>
                <a:spcPts val="750"/>
              </a:spcBef>
              <a:defRPr sz="1350"/>
            </a:lvl2pPr>
            <a:lvl3pPr>
              <a:spcBef>
                <a:spcPts val="750"/>
              </a:spcBef>
              <a:defRPr sz="1350"/>
            </a:lvl3pPr>
            <a:lvl4pPr>
              <a:spcBef>
                <a:spcPts val="750"/>
              </a:spcBef>
              <a:defRPr sz="1350"/>
            </a:lvl4pPr>
            <a:lvl5pPr>
              <a:spcBef>
                <a:spcPts val="750"/>
              </a:spcBef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2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E04853A-B5A7-418B-B49F-E718136614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9912" y="2372650"/>
            <a:ext cx="3291840" cy="823912"/>
          </a:xfrm>
        </p:spPr>
        <p:txBody>
          <a:bodyPr anchor="b"/>
          <a:lstStyle>
            <a:lvl1pPr marL="0" indent="0">
              <a:buNone/>
              <a:defRPr sz="1800" b="1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08E5547-BBB9-4D87-A012-6BC6B133086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39912" y="3203689"/>
            <a:ext cx="3291840" cy="2968511"/>
          </a:xfrm>
        </p:spPr>
        <p:txBody>
          <a:bodyPr/>
          <a:lstStyle>
            <a:lvl1pPr>
              <a:spcBef>
                <a:spcPts val="750"/>
              </a:spcBef>
              <a:defRPr sz="1350"/>
            </a:lvl1pPr>
            <a:lvl2pPr>
              <a:spcBef>
                <a:spcPts val="750"/>
              </a:spcBef>
              <a:defRPr sz="1350"/>
            </a:lvl2pPr>
            <a:lvl3pPr>
              <a:spcBef>
                <a:spcPts val="750"/>
              </a:spcBef>
              <a:defRPr sz="1350"/>
            </a:lvl3pPr>
            <a:lvl4pPr>
              <a:spcBef>
                <a:spcPts val="750"/>
              </a:spcBef>
              <a:defRPr sz="1350"/>
            </a:lvl4pPr>
            <a:lvl5pPr>
              <a:spcBef>
                <a:spcPts val="750"/>
              </a:spcBef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6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02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731" r:id="rId1"/>
    <p:sldLayoutId id="2147491732" r:id="rId2"/>
    <p:sldLayoutId id="2147491733" r:id="rId3"/>
    <p:sldLayoutId id="2147491734" r:id="rId4"/>
    <p:sldLayoutId id="2147491735" r:id="rId5"/>
    <p:sldLayoutId id="2147491736" r:id="rId6"/>
    <p:sldLayoutId id="2147491737" r:id="rId7"/>
    <p:sldLayoutId id="2147491738" r:id="rId8"/>
    <p:sldLayoutId id="2147491739" r:id="rId9"/>
    <p:sldLayoutId id="2147491740" r:id="rId10"/>
    <p:sldLayoutId id="2147491741" r:id="rId11"/>
    <p:sldLayoutId id="2147491742" r:id="rId12"/>
    <p:sldLayoutId id="2147491743" r:id="rId13"/>
    <p:sldLayoutId id="2147491744" r:id="rId14"/>
    <p:sldLayoutId id="2147491745" r:id="rId15"/>
    <p:sldLayoutId id="2147491746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3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78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7DA439-8CCF-4706-AF2D-0992A957C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8" y="365129"/>
            <a:ext cx="11566879" cy="890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4D474-EE8A-461A-9AB7-55B5ECED6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858" y="1573967"/>
            <a:ext cx="11566879" cy="4602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phic 3">
            <a:extLst>
              <a:ext uri="{FF2B5EF4-FFF2-40B4-BE49-F238E27FC236}">
                <a16:creationId xmlns:a16="http://schemas.microsoft.com/office/drawing/2014/main" id="{B45A0C0B-5061-44F0-9DF7-68A484243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r="53181"/>
          <a:stretch/>
        </p:blipFill>
        <p:spPr>
          <a:xfrm>
            <a:off x="11214593" y="6286774"/>
            <a:ext cx="709552" cy="44623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110AEDF-7199-4708-B0E3-3F0FF713621B}"/>
              </a:ext>
            </a:extLst>
          </p:cNvPr>
          <p:cNvSpPr txBox="1">
            <a:spLocks/>
          </p:cNvSpPr>
          <p:nvPr userDrawn="1"/>
        </p:nvSpPr>
        <p:spPr>
          <a:xfrm>
            <a:off x="267857" y="6522399"/>
            <a:ext cx="7238415" cy="18288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C82F91-F81D-4959-920B-70F5CC1C31F0}" type="slidenum">
              <a:rPr lang="en-US" sz="825" smtClean="0">
                <a:solidFill>
                  <a:schemeClr val="bg1">
                    <a:lumMod val="65000"/>
                  </a:schemeClr>
                </a:solidFill>
              </a:rPr>
              <a:t>‹#›</a:t>
            </a:fld>
            <a:r>
              <a:rPr lang="en-US" sz="825" dirty="0">
                <a:solidFill>
                  <a:schemeClr val="bg1">
                    <a:lumMod val="65000"/>
                  </a:schemeClr>
                </a:solidFill>
              </a:rPr>
              <a:t> | © PRESIDENT AND FELLOWS OF HARVARD COLLEGE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27D04A-30E1-4CFD-8479-F2977C80A955}"/>
              </a:ext>
            </a:extLst>
          </p:cNvPr>
          <p:cNvSpPr/>
          <p:nvPr userDrawn="1"/>
        </p:nvSpPr>
        <p:spPr>
          <a:xfrm>
            <a:off x="8538864" y="6504195"/>
            <a:ext cx="2731838" cy="21929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/>
            <a:r>
              <a:rPr lang="en-US" sz="825">
                <a:solidFill>
                  <a:schemeClr val="bg1">
                    <a:lumMod val="50000"/>
                  </a:schemeClr>
                </a:solidFill>
              </a:rPr>
              <a:t>Joint Center for Housing Studies of Harvard University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2CD51E-F829-4B2B-8FC9-A27B4EE9D21D}"/>
              </a:ext>
            </a:extLst>
          </p:cNvPr>
          <p:cNvSpPr/>
          <p:nvPr userDrawn="1"/>
        </p:nvSpPr>
        <p:spPr>
          <a:xfrm>
            <a:off x="0" y="0"/>
            <a:ext cx="12192000" cy="1432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066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06" r:id="rId1"/>
    <p:sldLayoutId id="2147491804" r:id="rId2"/>
    <p:sldLayoutId id="2147491799" r:id="rId3"/>
    <p:sldLayoutId id="2147491800" r:id="rId4"/>
    <p:sldLayoutId id="2147491801" r:id="rId5"/>
    <p:sldLayoutId id="2147491788" r:id="rId6"/>
    <p:sldLayoutId id="2147491789" r:id="rId7"/>
    <p:sldLayoutId id="2147491791" r:id="rId8"/>
    <p:sldLayoutId id="2147491790" r:id="rId9"/>
    <p:sldLayoutId id="2147491807" r:id="rId10"/>
    <p:sldLayoutId id="2147491809" r:id="rId11"/>
    <p:sldLayoutId id="2147491810" r:id="rId12"/>
    <p:sldLayoutId id="2147491808" r:id="rId13"/>
    <p:sldLayoutId id="2147491792" r:id="rId14"/>
    <p:sldLayoutId id="2147491783" r:id="rId15"/>
    <p:sldLayoutId id="2147491793" r:id="rId16"/>
    <p:sldLayoutId id="2147491802" r:id="rId17"/>
    <p:sldLayoutId id="2147491785" r:id="rId18"/>
    <p:sldLayoutId id="2147491786" r:id="rId19"/>
    <p:sldLayoutId id="2147491787" r:id="rId20"/>
    <p:sldLayoutId id="2147491782" r:id="rId21"/>
    <p:sldLayoutId id="2147491784" r:id="rId22"/>
    <p:sldLayoutId id="2147491811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black">
          <a:xfrm>
            <a:off x="609600" y="210313"/>
            <a:ext cx="1097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027" name="Text Placeholder 6"/>
          <p:cNvSpPr>
            <a:spLocks noGrp="1"/>
          </p:cNvSpPr>
          <p:nvPr>
            <p:ph type="body" idx="1"/>
          </p:nvPr>
        </p:nvSpPr>
        <p:spPr bwMode="black">
          <a:xfrm>
            <a:off x="609600" y="1597152"/>
            <a:ext cx="109728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6301995"/>
            <a:ext cx="5708285" cy="308359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fld id="{3B82A138-621A-FE45-8CF5-9452F028FDF1}" type="slidenum">
              <a:rPr lang="en-US" sz="600" smtClean="0">
                <a:solidFill>
                  <a:srgbClr val="A6A6A6"/>
                </a:solidFill>
                <a:latin typeface="Verdana"/>
                <a:cs typeface="Verdana"/>
              </a:rPr>
              <a:pPr algn="l">
                <a:defRPr/>
              </a:pPr>
              <a:t>‹#›</a:t>
            </a:fld>
            <a:r>
              <a:rPr lang="en-US" sz="600" kern="0" cap="all" spc="150" dirty="0">
                <a:solidFill>
                  <a:srgbClr val="A6A6A6"/>
                </a:solidFill>
                <a:latin typeface="Verdana"/>
                <a:cs typeface="Verdana"/>
              </a:rPr>
              <a:t>© 2021 Citizens’ Housing And Planning Association, INC.</a:t>
            </a:r>
          </a:p>
        </p:txBody>
      </p:sp>
      <p:pic>
        <p:nvPicPr>
          <p:cNvPr id="1030" name="Imagen 6" descr="CHAPAlogo_clean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4851" y="6049435"/>
            <a:ext cx="999067" cy="56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3" r:id="rId2"/>
    <p:sldLayoutId id="2147483879" r:id="rId3"/>
    <p:sldLayoutId id="2147483882" r:id="rId4"/>
    <p:sldLayoutId id="2147483885" r:id="rId5"/>
    <p:sldLayoutId id="2147483876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GB" sz="3800" b="0" i="0" kern="1200" dirty="0">
          <a:solidFill>
            <a:srgbClr val="006666"/>
          </a:solidFill>
          <a:latin typeface="Georgia"/>
          <a:ea typeface="ＭＳ Ｐゴシック" charset="0"/>
          <a:cs typeface="Georgi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006666"/>
          </a:solidFill>
          <a:latin typeface="Savoy Bold" charset="0"/>
          <a:ea typeface="ＭＳ Ｐゴシック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006666"/>
          </a:solidFill>
          <a:latin typeface="Savoy Bold" charset="0"/>
          <a:ea typeface="ＭＳ Ｐゴシック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006666"/>
          </a:solidFill>
          <a:latin typeface="Savoy Bold" charset="0"/>
          <a:ea typeface="ＭＳ Ｐゴシック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006666"/>
          </a:solidFill>
          <a:latin typeface="Savoy Bold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defTabSz="457200" rtl="0" eaLnBrk="1" fontAlgn="base" hangingPunct="1">
        <a:lnSpc>
          <a:spcPct val="120000"/>
        </a:lnSpc>
        <a:spcBef>
          <a:spcPct val="0"/>
        </a:spcBef>
        <a:spcAft>
          <a:spcPts val="138"/>
        </a:spcAft>
        <a:buSzPct val="100000"/>
        <a:buFont typeface="Arial" charset="0"/>
        <a:defRPr sz="2000" b="0" i="0" kern="1200">
          <a:solidFill>
            <a:schemeClr val="tx1"/>
          </a:solidFill>
          <a:latin typeface="Georgia"/>
          <a:ea typeface="ＭＳ Ｐゴシック" charset="0"/>
          <a:cs typeface="Georgia"/>
        </a:defRPr>
      </a:lvl1pPr>
      <a:lvl2pPr marL="228600" indent="-228600" algn="l" defTabSz="430213" rtl="0" eaLnBrk="1" fontAlgn="base" hangingPunct="1">
        <a:lnSpc>
          <a:spcPct val="120000"/>
        </a:lnSpc>
        <a:spcBef>
          <a:spcPct val="0"/>
        </a:spcBef>
        <a:spcAft>
          <a:spcPts val="138"/>
        </a:spcAft>
        <a:buClr>
          <a:srgbClr val="993399"/>
        </a:buClr>
        <a:buSzPct val="100000"/>
        <a:buFont typeface="Arial"/>
        <a:buChar char="•"/>
        <a:defRPr sz="1700" b="0" i="0" kern="1200">
          <a:solidFill>
            <a:schemeClr val="tx1"/>
          </a:solidFill>
          <a:latin typeface="Georgia"/>
          <a:ea typeface="Arial" charset="0"/>
          <a:cs typeface="Georgia"/>
        </a:defRPr>
      </a:lvl2pPr>
      <a:lvl3pPr marL="457200" indent="-228600" algn="l" defTabSz="457200" rtl="0" eaLnBrk="1" fontAlgn="base" hangingPunct="1">
        <a:lnSpc>
          <a:spcPct val="120000"/>
        </a:lnSpc>
        <a:spcBef>
          <a:spcPct val="0"/>
        </a:spcBef>
        <a:spcAft>
          <a:spcPts val="138"/>
        </a:spcAft>
        <a:buClr>
          <a:srgbClr val="006666"/>
        </a:buClr>
        <a:buFont typeface="Lucida Grande"/>
        <a:buChar char="-"/>
        <a:defRPr sz="1500" b="0" i="0" kern="1200">
          <a:solidFill>
            <a:schemeClr val="tx1"/>
          </a:solidFill>
          <a:latin typeface="Georgia"/>
          <a:ea typeface="Arial" charset="0"/>
          <a:cs typeface="Georgia"/>
        </a:defRPr>
      </a:lvl3pPr>
      <a:lvl4pPr marL="685800" indent="0" algn="l" defTabSz="457200" rtl="0" eaLnBrk="1" fontAlgn="base" hangingPunct="1">
        <a:lnSpc>
          <a:spcPct val="120000"/>
        </a:lnSpc>
        <a:spcBef>
          <a:spcPct val="0"/>
        </a:spcBef>
        <a:spcAft>
          <a:spcPts val="138"/>
        </a:spcAft>
        <a:buClr>
          <a:srgbClr val="006666"/>
        </a:buClr>
        <a:buSzPct val="70000"/>
        <a:buFontTx/>
        <a:buNone/>
        <a:defRPr lang="en-US" sz="1100" b="0" i="0" kern="0" cap="all" spc="150" dirty="0">
          <a:solidFill>
            <a:schemeClr val="tx1"/>
          </a:solidFill>
          <a:latin typeface="Verdana"/>
          <a:ea typeface="Arial" charset="0"/>
          <a:cs typeface="Verdana"/>
        </a:defRPr>
      </a:lvl4pPr>
      <a:lvl5pPr marL="685800" indent="0" algn="l" defTabSz="457200" rtl="0" eaLnBrk="1" fontAlgn="base" hangingPunct="1">
        <a:lnSpc>
          <a:spcPct val="120000"/>
        </a:lnSpc>
        <a:spcBef>
          <a:spcPct val="0"/>
        </a:spcBef>
        <a:spcAft>
          <a:spcPts val="138"/>
        </a:spcAft>
        <a:buClr>
          <a:srgbClr val="7F7F7F"/>
        </a:buClr>
        <a:buFont typeface="Arial" charset="0"/>
        <a:buNone/>
        <a:defRPr sz="1100" kern="1200" cap="all" spc="150">
          <a:solidFill>
            <a:schemeClr val="tx1"/>
          </a:solidFill>
          <a:latin typeface="Verdana"/>
          <a:ea typeface="Arial" charset="0"/>
          <a:cs typeface="Verdana"/>
        </a:defRPr>
      </a:lvl5pPr>
      <a:lvl6pPr marL="2286000" indent="0" algn="l" defTabSz="457200" rtl="0" eaLnBrk="1" latinLnBrk="0" hangingPunct="1">
        <a:lnSpc>
          <a:spcPts val="2500"/>
        </a:lnSpc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icture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5115" y="5466081"/>
            <a:ext cx="2909204" cy="115156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61657" y="365125"/>
            <a:ext cx="10692143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lang="en-US"/>
              <a:t> </a:t>
            </a:r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61657" y="1621922"/>
            <a:ext cx="10515601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4271" y="6419277"/>
            <a:ext cx="259530" cy="23927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100">
                <a:solidFill>
                  <a:srgbClr val="5D646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682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25" r:id="rId1"/>
    <p:sldLayoutId id="2147491826" r:id="rId2"/>
    <p:sldLayoutId id="2147491821" r:id="rId3"/>
    <p:sldLayoutId id="2147491822" r:id="rId4"/>
    <p:sldLayoutId id="2147491827" r:id="rId5"/>
    <p:sldLayoutId id="2147491820" r:id="rId6"/>
    <p:sldLayoutId id="2147491828" r:id="rId7"/>
    <p:sldLayoutId id="2147491829" r:id="rId8"/>
    <p:sldLayoutId id="2147491812" r:id="rId9"/>
    <p:sldLayoutId id="2147491813" r:id="rId10"/>
    <p:sldLayoutId id="2147491814" r:id="rId11"/>
    <p:sldLayoutId id="2147491815" r:id="rId12"/>
    <p:sldLayoutId id="2147491816" r:id="rId13"/>
    <p:sldLayoutId id="2147491817" r:id="rId14"/>
    <p:sldLayoutId id="2147491818" r:id="rId15"/>
    <p:sldLayoutId id="2147491819" r:id="rId16"/>
    <p:sldLayoutId id="2147491823" r:id="rId1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A6378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A6378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A6378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A6378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A6378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A6378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A6378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A6378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3A6378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9B3433"/>
          </a:solidFill>
          <a:uFillTx/>
          <a:latin typeface="+mj-lt"/>
          <a:ea typeface="+mj-ea"/>
          <a:cs typeface="+mj-cs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9B3433"/>
          </a:solidFill>
          <a:uFillTx/>
          <a:latin typeface="+mj-lt"/>
          <a:ea typeface="+mj-ea"/>
          <a:cs typeface="+mj-cs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9B3433"/>
          </a:solidFill>
          <a:uFillTx/>
          <a:latin typeface="+mj-lt"/>
          <a:ea typeface="+mj-ea"/>
          <a:cs typeface="+mj-cs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9B3433"/>
          </a:solidFill>
          <a:uFillTx/>
          <a:latin typeface="+mj-lt"/>
          <a:ea typeface="+mj-ea"/>
          <a:cs typeface="+mj-cs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9B3433"/>
          </a:solidFill>
          <a:uFillTx/>
          <a:latin typeface="+mj-lt"/>
          <a:ea typeface="+mj-ea"/>
          <a:cs typeface="+mj-cs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9B3433"/>
          </a:solidFill>
          <a:uFillTx/>
          <a:latin typeface="+mj-lt"/>
          <a:ea typeface="+mj-ea"/>
          <a:cs typeface="+mj-cs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9B3433"/>
          </a:solidFill>
          <a:uFillTx/>
          <a:latin typeface="+mj-lt"/>
          <a:ea typeface="+mj-ea"/>
          <a:cs typeface="+mj-cs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9B3433"/>
          </a:solidFill>
          <a:uFillTx/>
          <a:latin typeface="+mj-lt"/>
          <a:ea typeface="+mj-ea"/>
          <a:cs typeface="+mj-cs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9B3433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2a.co/nliqghj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ssaadian@nlihc.org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dyentel@nlihc.org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hfa.gov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pbailey@cbpp.or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sberg@naeh.or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ajack@legal-aid.org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kknighten@jannus.or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berger@hcdnnj.or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kjohnson@nlihc.org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209EE6-922E-445F-BDA3-269C6608B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37665" y="4394317"/>
            <a:ext cx="8323012" cy="1179862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D9D20-B4BB-42AA-8DDD-68CC9F1D9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5101" y="4469897"/>
            <a:ext cx="5011469" cy="1028700"/>
          </a:xfrm>
        </p:spPr>
        <p:txBody>
          <a:bodyPr anchor="ctr">
            <a:noAutofit/>
          </a:bodyPr>
          <a:lstStyle/>
          <a:p>
            <a:pPr algn="l"/>
            <a:r>
              <a:rPr lang="en-US" sz="2400" dirty="0"/>
              <a:t>NLIHC’s </a:t>
            </a:r>
            <a:r>
              <a:rPr lang="en-US" sz="2400" dirty="0" err="1"/>
              <a:t>HoUSed</a:t>
            </a:r>
            <a:r>
              <a:rPr lang="en-US" sz="2400" dirty="0"/>
              <a:t> Campaign for Long-Term Housing Solutions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9E8FDB-60EE-45AE-BB89-9A561A61C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1976" y="4539740"/>
            <a:ext cx="2558067" cy="88901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May 22, 2023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16E303D-C72C-4619-9FA9-33AA67F39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495" y="1100050"/>
            <a:ext cx="8323013" cy="31211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95088" y="4739035"/>
            <a:ext cx="96012" cy="4904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71953" y="4969592"/>
            <a:ext cx="766094" cy="685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37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93BD5-CC18-A59B-7D58-638ADA781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Contact Your Members of Congress TODAY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C43C45-BB86-3A52-B6B9-D22ADD2F6E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858" y="2271056"/>
            <a:ext cx="4327042" cy="432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341474-4D75-2A3A-7A03-F678BC5723D5}"/>
              </a:ext>
            </a:extLst>
          </p:cNvPr>
          <p:cNvSpPr txBox="1"/>
          <p:nvPr/>
        </p:nvSpPr>
        <p:spPr>
          <a:xfrm>
            <a:off x="7020033" y="3972912"/>
            <a:ext cx="4111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https://p2a.co/nliqghj</a:t>
            </a:r>
            <a:r>
              <a:rPr lang="en-US" sz="2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A4B7D9-CF5D-6C6B-876E-D10A68906833}"/>
              </a:ext>
            </a:extLst>
          </p:cNvPr>
          <p:cNvSpPr txBox="1"/>
          <p:nvPr/>
        </p:nvSpPr>
        <p:spPr>
          <a:xfrm>
            <a:off x="7348251" y="3418914"/>
            <a:ext cx="25751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Take Action! </a:t>
            </a:r>
          </a:p>
        </p:txBody>
      </p:sp>
    </p:spTree>
    <p:extLst>
      <p:ext uri="{BB962C8B-B14F-4D97-AF65-F5344CB8AC3E}">
        <p14:creationId xmlns:p14="http://schemas.microsoft.com/office/powerpoint/2010/main" val="2929339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196A-D5D2-4B06-B45F-9C929076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400" y="700087"/>
            <a:ext cx="8917950" cy="1023836"/>
          </a:xfrm>
        </p:spPr>
        <p:txBody>
          <a:bodyPr>
            <a:noAutofit/>
          </a:bodyPr>
          <a:lstStyle/>
          <a:p>
            <a:pPr lvl="0"/>
            <a:r>
              <a:rPr lang="en-US" sz="4000" dirty="0"/>
              <a:t>Next Steps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5EA80F-4255-47E1-A9BE-71E5B53FD30D}"/>
              </a:ext>
            </a:extLst>
          </p:cNvPr>
          <p:cNvSpPr txBox="1">
            <a:spLocks/>
          </p:cNvSpPr>
          <p:nvPr/>
        </p:nvSpPr>
        <p:spPr>
          <a:xfrm>
            <a:off x="355600" y="2632065"/>
            <a:ext cx="11430000" cy="3525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b="1" dirty="0">
                <a:solidFill>
                  <a:schemeClr val="accent1"/>
                </a:solidFill>
              </a:rPr>
              <a:t>Sarah Saadian</a:t>
            </a:r>
          </a:p>
          <a:p>
            <a:pPr marL="0" indent="0" algn="ctr">
              <a:buNone/>
            </a:pPr>
            <a:r>
              <a:rPr lang="en-US" sz="3500" i="1" dirty="0">
                <a:solidFill>
                  <a:schemeClr val="accent2"/>
                </a:solidFill>
              </a:rPr>
              <a:t>Senior Vice President for Public Policy &amp; Field Organizing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400" dirty="0">
                <a:solidFill>
                  <a:schemeClr val="accent2"/>
                </a:solidFill>
              </a:rPr>
              <a:t>National Low Income Housing Coalition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7493A-AC79-4874-B14A-22F47AB5C6EC}"/>
              </a:ext>
            </a:extLst>
          </p:cNvPr>
          <p:cNvSpPr txBox="1"/>
          <p:nvPr/>
        </p:nvSpPr>
        <p:spPr>
          <a:xfrm>
            <a:off x="3020313" y="5471990"/>
            <a:ext cx="61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"/>
              </a:rPr>
              <a:t>ssaadian@nlihc.org</a:t>
            </a:r>
            <a:r>
              <a:rPr lang="en-US" sz="2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</a:rPr>
              <a:t>  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6CB2E3-780B-7108-1D78-218B0BD3A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374" b="-2654"/>
          <a:stretch/>
        </p:blipFill>
        <p:spPr>
          <a:xfrm>
            <a:off x="9277866" y="81714"/>
            <a:ext cx="2277349" cy="102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04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D7ADB-22F0-47B5-BA55-E8BEBBEA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91" y="601661"/>
            <a:ext cx="3867605" cy="1023836"/>
          </a:xfrm>
        </p:spPr>
        <p:txBody>
          <a:bodyPr>
            <a:normAutofit/>
          </a:bodyPr>
          <a:lstStyle/>
          <a:p>
            <a:r>
              <a:rPr lang="en-US" sz="4000" dirty="0"/>
              <a:t>Resources</a:t>
            </a:r>
            <a:r>
              <a:rPr lang="en-US" dirty="0"/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48E69C-7F9F-41BD-983B-60327B50E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accent2"/>
                </a:solidFill>
              </a:rPr>
              <a:t>NLIHC’s </a:t>
            </a:r>
            <a:r>
              <a:rPr lang="en-US" sz="4000" dirty="0" err="1">
                <a:solidFill>
                  <a:schemeClr val="accent2"/>
                </a:solidFill>
              </a:rPr>
              <a:t>HoUSed</a:t>
            </a:r>
            <a:r>
              <a:rPr lang="en-US" sz="4000" dirty="0">
                <a:solidFill>
                  <a:schemeClr val="accent2"/>
                </a:solidFill>
              </a:rPr>
              <a:t> Campaign (nlihc.org/housed): </a:t>
            </a:r>
            <a:r>
              <a:rPr lang="en-US" sz="4000" dirty="0"/>
              <a:t>Campaign Updates</a:t>
            </a:r>
          </a:p>
          <a:p>
            <a:pPr marL="0" indent="0" algn="ctr">
              <a:buNone/>
            </a:pPr>
            <a:endParaRPr lang="en-US" sz="5000" dirty="0">
              <a:solidFill>
                <a:schemeClr val="accent1"/>
              </a:solidFill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09A3AB-7F2B-389F-746C-14E29F4F3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374" b="-2654"/>
          <a:stretch/>
        </p:blipFill>
        <p:spPr>
          <a:xfrm>
            <a:off x="9277866" y="81714"/>
            <a:ext cx="2277349" cy="102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9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8AF0-F523-4752-9C49-97ABAA63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110668"/>
            <a:ext cx="9346889" cy="1023836"/>
          </a:xfrm>
        </p:spPr>
        <p:txBody>
          <a:bodyPr>
            <a:normAutofit/>
          </a:bodyPr>
          <a:lstStyle/>
          <a:p>
            <a:r>
              <a:rPr lang="en-US" sz="4000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7A1AD-95CF-4CE4-A356-9A98C77A8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7325" y="1113261"/>
            <a:ext cx="5459709" cy="573921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chemeClr val="accent1"/>
                </a:solidFill>
              </a:rPr>
              <a:t>Welcome &amp; Updates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accent1"/>
                </a:solidFill>
              </a:rPr>
              <a:t>Sarah Saadian, NLIHC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accent1"/>
                </a:solidFill>
              </a:rPr>
              <a:t>FHFA’s Upcoming Request for Input on Renter Protections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</a:rPr>
              <a:t>Siobhan Kelly, FHFA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accent1"/>
                </a:solidFill>
              </a:rPr>
              <a:t>Urgent Threats to Affordable Housing &amp; Homelessness Resources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</a:rPr>
              <a:t>Peggy Bailey, CBPP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</a:rPr>
              <a:t>Steve Berg, NAEH 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CBB2E67-62FF-46C9-B629-4A7D92127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374" b="-2654"/>
          <a:stretch/>
        </p:blipFill>
        <p:spPr>
          <a:xfrm>
            <a:off x="9751623" y="5834164"/>
            <a:ext cx="2277349" cy="10238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C8F03F-DB95-666E-6E42-14BF2BB9556C}"/>
              </a:ext>
            </a:extLst>
          </p:cNvPr>
          <p:cNvSpPr txBox="1">
            <a:spLocks/>
          </p:cNvSpPr>
          <p:nvPr/>
        </p:nvSpPr>
        <p:spPr>
          <a:xfrm>
            <a:off x="6096000" y="767478"/>
            <a:ext cx="5875563" cy="6194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accent1"/>
                </a:solidFill>
              </a:rPr>
              <a:t>NYC Public Defenders Letter Responding to Call for Increased Criminalization of Homelessness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</a:rPr>
              <a:t>Amanda Jack, The Legal Aid Society of NYC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accent1"/>
                </a:solidFill>
              </a:rPr>
              <a:t>Field Updates</a:t>
            </a:r>
            <a:endParaRPr lang="en-US" sz="2400" b="1" i="1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</a:rPr>
              <a:t>Kendra Knighten, Idaho Asset Building Network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</a:rPr>
              <a:t>Staci Berger, Housing &amp; Community Development Network of New Jersey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accent1"/>
                </a:solidFill>
              </a:rPr>
              <a:t>Policy Update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</a:rPr>
              <a:t>Kim Johnson, NLIHC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accent1"/>
                </a:solidFill>
              </a:rPr>
              <a:t>Next Steps </a:t>
            </a:r>
          </a:p>
        </p:txBody>
      </p:sp>
    </p:spTree>
    <p:extLst>
      <p:ext uri="{BB962C8B-B14F-4D97-AF65-F5344CB8AC3E}">
        <p14:creationId xmlns:p14="http://schemas.microsoft.com/office/powerpoint/2010/main" val="2894085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196A-D5D2-4B06-B45F-9C929076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400" y="700087"/>
            <a:ext cx="8917950" cy="1023836"/>
          </a:xfrm>
        </p:spPr>
        <p:txBody>
          <a:bodyPr>
            <a:noAutofit/>
          </a:bodyPr>
          <a:lstStyle/>
          <a:p>
            <a:pPr lvl="0"/>
            <a:r>
              <a:rPr lang="en-US" sz="4000" dirty="0"/>
              <a:t>Welcome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5EA80F-4255-47E1-A9BE-71E5B53FD30D}"/>
              </a:ext>
            </a:extLst>
          </p:cNvPr>
          <p:cNvSpPr txBox="1">
            <a:spLocks/>
          </p:cNvSpPr>
          <p:nvPr/>
        </p:nvSpPr>
        <p:spPr>
          <a:xfrm>
            <a:off x="380999" y="2632065"/>
            <a:ext cx="11430000" cy="3525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b="1" dirty="0">
                <a:solidFill>
                  <a:schemeClr val="accent1"/>
                </a:solidFill>
              </a:rPr>
              <a:t>Sarah Saadian</a:t>
            </a:r>
          </a:p>
          <a:p>
            <a:pPr marL="0" indent="0" algn="ctr">
              <a:buNone/>
            </a:pPr>
            <a:r>
              <a:rPr lang="en-US" sz="3500" i="1" dirty="0">
                <a:solidFill>
                  <a:schemeClr val="accent2"/>
                </a:solidFill>
              </a:rPr>
              <a:t>Vice President of Public Policy &amp; Field Organizing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400" dirty="0">
                <a:solidFill>
                  <a:schemeClr val="accent2"/>
                </a:solidFill>
              </a:rPr>
              <a:t>National Low Income Housing Coalition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7493A-AC79-4874-B14A-22F47AB5C6EC}"/>
              </a:ext>
            </a:extLst>
          </p:cNvPr>
          <p:cNvSpPr txBox="1"/>
          <p:nvPr/>
        </p:nvSpPr>
        <p:spPr>
          <a:xfrm>
            <a:off x="3020315" y="4961627"/>
            <a:ext cx="61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"/>
              </a:rPr>
              <a:t>ssaadian@nlihc.org</a:t>
            </a:r>
            <a:r>
              <a:rPr lang="en-US" sz="2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</a:rPr>
              <a:t>  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6CB2E3-780B-7108-1D78-218B0BD3A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374" b="-2654"/>
          <a:stretch/>
        </p:blipFill>
        <p:spPr>
          <a:xfrm>
            <a:off x="9277866" y="81714"/>
            <a:ext cx="2277349" cy="102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64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6CB2E3-780B-7108-1D78-218B0BD3A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374" b="-2654"/>
          <a:stretch/>
        </p:blipFill>
        <p:spPr>
          <a:xfrm>
            <a:off x="9914651" y="188169"/>
            <a:ext cx="2277349" cy="1023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33196A-D5D2-4B06-B45F-9C929076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400" y="700087"/>
            <a:ext cx="10771815" cy="1023836"/>
          </a:xfrm>
        </p:spPr>
        <p:txBody>
          <a:bodyPr>
            <a:noAutofit/>
          </a:bodyPr>
          <a:lstStyle/>
          <a:p>
            <a:pPr lvl="0"/>
            <a:r>
              <a:rPr lang="en-US" sz="4000" dirty="0"/>
              <a:t>FHFA’s Upcoming Request for Input on Renter Protections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5EA80F-4255-47E1-A9BE-71E5B53FD30D}"/>
              </a:ext>
            </a:extLst>
          </p:cNvPr>
          <p:cNvSpPr txBox="1">
            <a:spLocks/>
          </p:cNvSpPr>
          <p:nvPr/>
        </p:nvSpPr>
        <p:spPr>
          <a:xfrm>
            <a:off x="473034" y="2532301"/>
            <a:ext cx="11245931" cy="3525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b="1" dirty="0">
                <a:solidFill>
                  <a:schemeClr val="accent1"/>
                </a:solidFill>
              </a:rPr>
              <a:t>Siobhan Kelly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400" i="1" dirty="0">
                <a:solidFill>
                  <a:schemeClr val="accent2"/>
                </a:solidFill>
              </a:rPr>
              <a:t>Associate Director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400" i="1" dirty="0">
                <a:solidFill>
                  <a:schemeClr val="accent2"/>
                </a:solidFill>
              </a:rPr>
              <a:t>Office of Multifamily Analytics and Policy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400" dirty="0">
                <a:solidFill>
                  <a:schemeClr val="accent2"/>
                </a:solidFill>
              </a:rPr>
              <a:t>Federal Housing Finance Agency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7493A-AC79-4874-B14A-22F47AB5C6EC}"/>
              </a:ext>
            </a:extLst>
          </p:cNvPr>
          <p:cNvSpPr txBox="1"/>
          <p:nvPr/>
        </p:nvSpPr>
        <p:spPr>
          <a:xfrm>
            <a:off x="3020314" y="5345816"/>
            <a:ext cx="61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0563C1"/>
                </a:solidFill>
                <a:ea typeface="Times New Roman" panose="02020603050405020304" pitchFamily="18" charset="0"/>
                <a:hlinkClick r:id="rId3"/>
              </a:rPr>
              <a:t>www.fhfa.gov</a:t>
            </a:r>
            <a:r>
              <a:rPr lang="en-US" sz="2800" u="sng" dirty="0">
                <a:solidFill>
                  <a:srgbClr val="0563C1"/>
                </a:solidFill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32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123A2EF-02FC-BD6C-D4F3-7DAF3E687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374" b="-2654"/>
          <a:stretch/>
        </p:blipFill>
        <p:spPr>
          <a:xfrm>
            <a:off x="9914651" y="144037"/>
            <a:ext cx="2277349" cy="1023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33196A-D5D2-4B06-B45F-9C929076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399" y="700087"/>
            <a:ext cx="10003133" cy="1023836"/>
          </a:xfrm>
        </p:spPr>
        <p:txBody>
          <a:bodyPr>
            <a:noAutofit/>
          </a:bodyPr>
          <a:lstStyle/>
          <a:p>
            <a:pPr lvl="0"/>
            <a:r>
              <a:rPr lang="en-US" sz="4000" dirty="0"/>
              <a:t>Urgent Threats to Affordable Housing &amp; Homelessness Resources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5EA80F-4255-47E1-A9BE-71E5B53FD30D}"/>
              </a:ext>
            </a:extLst>
          </p:cNvPr>
          <p:cNvSpPr txBox="1">
            <a:spLocks/>
          </p:cNvSpPr>
          <p:nvPr/>
        </p:nvSpPr>
        <p:spPr>
          <a:xfrm>
            <a:off x="193094" y="2625594"/>
            <a:ext cx="6158352" cy="3525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00" b="1" dirty="0">
                <a:solidFill>
                  <a:schemeClr val="accent1"/>
                </a:solidFill>
              </a:rPr>
              <a:t>Peggy Bailey</a:t>
            </a:r>
          </a:p>
          <a:p>
            <a:pPr marL="0" indent="0" algn="ctr">
              <a:buNone/>
            </a:pPr>
            <a:r>
              <a:rPr lang="en-US" sz="2800" i="1" dirty="0">
                <a:solidFill>
                  <a:schemeClr val="accent2"/>
                </a:solidFill>
              </a:rPr>
              <a:t>Vice President for Housing &amp;   Income Security 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accent2"/>
                </a:solidFill>
              </a:rPr>
              <a:t>Center on Budget &amp; Policy Priorities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7493A-AC79-4874-B14A-22F47AB5C6EC}"/>
              </a:ext>
            </a:extLst>
          </p:cNvPr>
          <p:cNvSpPr txBox="1"/>
          <p:nvPr/>
        </p:nvSpPr>
        <p:spPr>
          <a:xfrm>
            <a:off x="-190075" y="5095076"/>
            <a:ext cx="64137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hlinkClick r:id="rId3"/>
              </a:rPr>
              <a:t>pbailey@cbpp.org</a:t>
            </a:r>
            <a:r>
              <a:rPr lang="en-US" sz="2200" dirty="0"/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690A15-3427-DA8D-C678-08EAC0910F44}"/>
              </a:ext>
            </a:extLst>
          </p:cNvPr>
          <p:cNvSpPr txBox="1">
            <a:spLocks/>
          </p:cNvSpPr>
          <p:nvPr/>
        </p:nvSpPr>
        <p:spPr>
          <a:xfrm>
            <a:off x="5808356" y="2632065"/>
            <a:ext cx="6413799" cy="3525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00" b="1" dirty="0">
                <a:solidFill>
                  <a:schemeClr val="accent1"/>
                </a:solidFill>
              </a:rPr>
              <a:t>Steve Berg</a:t>
            </a:r>
          </a:p>
          <a:p>
            <a:pPr marL="0" indent="0" algn="ctr">
              <a:buNone/>
            </a:pPr>
            <a:r>
              <a:rPr lang="en-US" sz="2800" i="1" dirty="0">
                <a:solidFill>
                  <a:schemeClr val="accent2"/>
                </a:solidFill>
              </a:rPr>
              <a:t>Chief Policy Officer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accent2"/>
                </a:solidFill>
              </a:rPr>
              <a:t>National Alliance to End Homelessness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17D32-640F-5420-F719-4D76CEA32228}"/>
              </a:ext>
            </a:extLst>
          </p:cNvPr>
          <p:cNvSpPr txBox="1"/>
          <p:nvPr/>
        </p:nvSpPr>
        <p:spPr>
          <a:xfrm>
            <a:off x="5808357" y="5095075"/>
            <a:ext cx="64137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hlinkClick r:id="rId4"/>
              </a:rPr>
              <a:t>sberg@naeh.org</a:t>
            </a: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140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196A-D5D2-4B06-B45F-9C929076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400" y="700087"/>
            <a:ext cx="8917950" cy="1023836"/>
          </a:xfrm>
        </p:spPr>
        <p:txBody>
          <a:bodyPr>
            <a:noAutofit/>
          </a:bodyPr>
          <a:lstStyle/>
          <a:p>
            <a:pPr lvl="0"/>
            <a:r>
              <a:rPr lang="en-US" sz="4000" dirty="0"/>
              <a:t>NYC Public Defenders Letter on Criminalization of Homelessness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5EA80F-4255-47E1-A9BE-71E5B53FD30D}"/>
              </a:ext>
            </a:extLst>
          </p:cNvPr>
          <p:cNvSpPr txBox="1">
            <a:spLocks/>
          </p:cNvSpPr>
          <p:nvPr/>
        </p:nvSpPr>
        <p:spPr>
          <a:xfrm>
            <a:off x="355600" y="2632065"/>
            <a:ext cx="11430000" cy="3525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b="1" dirty="0">
                <a:solidFill>
                  <a:schemeClr val="accent1"/>
                </a:solidFill>
              </a:rPr>
              <a:t>Amanda Jack</a:t>
            </a:r>
          </a:p>
          <a:p>
            <a:pPr marL="0" indent="0" algn="ctr">
              <a:buNone/>
            </a:pPr>
            <a:r>
              <a:rPr lang="en-US" sz="3500" i="1" dirty="0">
                <a:solidFill>
                  <a:schemeClr val="accent2"/>
                </a:solidFill>
              </a:rPr>
              <a:t>Public Defender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400" dirty="0">
                <a:solidFill>
                  <a:schemeClr val="accent2"/>
                </a:solidFill>
              </a:rPr>
              <a:t>The Legal Aid Society of NYC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7493A-AC79-4874-B14A-22F47AB5C6EC}"/>
              </a:ext>
            </a:extLst>
          </p:cNvPr>
          <p:cNvSpPr txBox="1"/>
          <p:nvPr/>
        </p:nvSpPr>
        <p:spPr>
          <a:xfrm>
            <a:off x="2994915" y="4940362"/>
            <a:ext cx="61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"/>
              </a:rPr>
              <a:t>ajack@legal-aid.org</a:t>
            </a:r>
            <a:r>
              <a:rPr lang="en-US" sz="2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6CB2E3-780B-7108-1D78-218B0BD3A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374" b="-2654"/>
          <a:stretch/>
        </p:blipFill>
        <p:spPr>
          <a:xfrm>
            <a:off x="9277866" y="81714"/>
            <a:ext cx="2277349" cy="102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37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6CB2E3-780B-7108-1D78-218B0BD3A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374" b="-2654"/>
          <a:stretch/>
        </p:blipFill>
        <p:spPr>
          <a:xfrm>
            <a:off x="9784642" y="90234"/>
            <a:ext cx="2277349" cy="1023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33196A-D5D2-4B06-B45F-9C929076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98" y="602152"/>
            <a:ext cx="9352120" cy="1023836"/>
          </a:xfrm>
        </p:spPr>
        <p:txBody>
          <a:bodyPr>
            <a:noAutofit/>
          </a:bodyPr>
          <a:lstStyle/>
          <a:p>
            <a:pPr lvl="0"/>
            <a:r>
              <a:rPr lang="en-US" sz="4000" dirty="0"/>
              <a:t>Field Updates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5EA80F-4255-47E1-A9BE-71E5B53FD30D}"/>
              </a:ext>
            </a:extLst>
          </p:cNvPr>
          <p:cNvSpPr txBox="1">
            <a:spLocks/>
          </p:cNvSpPr>
          <p:nvPr/>
        </p:nvSpPr>
        <p:spPr>
          <a:xfrm>
            <a:off x="1283729" y="2730000"/>
            <a:ext cx="9624535" cy="3525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b="1" dirty="0">
                <a:solidFill>
                  <a:schemeClr val="accent1"/>
                </a:solidFill>
              </a:rPr>
              <a:t>Kendra Knighten</a:t>
            </a:r>
          </a:p>
          <a:p>
            <a:pPr marL="0" indent="0" algn="ctr">
              <a:buNone/>
            </a:pPr>
            <a:r>
              <a:rPr lang="en-US" sz="3500" i="1" dirty="0">
                <a:solidFill>
                  <a:schemeClr val="accent2"/>
                </a:solidFill>
              </a:rPr>
              <a:t>Policy Associate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400" dirty="0">
                <a:solidFill>
                  <a:schemeClr val="accent2"/>
                </a:solidFill>
              </a:rPr>
              <a:t>Idaho Asset Building Network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7493A-AC79-4874-B14A-22F47AB5C6EC}"/>
              </a:ext>
            </a:extLst>
          </p:cNvPr>
          <p:cNvSpPr txBox="1"/>
          <p:nvPr/>
        </p:nvSpPr>
        <p:spPr>
          <a:xfrm>
            <a:off x="3020315" y="4956583"/>
            <a:ext cx="61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"/>
              </a:rPr>
              <a:t>kknighten@jannus.org</a:t>
            </a:r>
            <a:r>
              <a:rPr lang="en-US" sz="2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207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6CB2E3-780B-7108-1D78-218B0BD3A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374" b="-2654"/>
          <a:stretch/>
        </p:blipFill>
        <p:spPr>
          <a:xfrm>
            <a:off x="9784642" y="90234"/>
            <a:ext cx="2277349" cy="1023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33196A-D5D2-4B06-B45F-9C929076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98" y="602152"/>
            <a:ext cx="9352120" cy="1023836"/>
          </a:xfrm>
        </p:spPr>
        <p:txBody>
          <a:bodyPr>
            <a:noAutofit/>
          </a:bodyPr>
          <a:lstStyle/>
          <a:p>
            <a:pPr lvl="0"/>
            <a:r>
              <a:rPr lang="en-US" sz="4000" dirty="0"/>
              <a:t>Field Updates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5EA80F-4255-47E1-A9BE-71E5B53FD30D}"/>
              </a:ext>
            </a:extLst>
          </p:cNvPr>
          <p:cNvSpPr txBox="1">
            <a:spLocks/>
          </p:cNvSpPr>
          <p:nvPr/>
        </p:nvSpPr>
        <p:spPr>
          <a:xfrm>
            <a:off x="932483" y="2730000"/>
            <a:ext cx="10327024" cy="3525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b="1" dirty="0">
                <a:solidFill>
                  <a:schemeClr val="accent1"/>
                </a:solidFill>
              </a:rPr>
              <a:t>Staci Berger</a:t>
            </a:r>
          </a:p>
          <a:p>
            <a:pPr marL="0" indent="0" algn="ctr">
              <a:buNone/>
            </a:pPr>
            <a:r>
              <a:rPr lang="en-US" sz="3500" i="1" dirty="0">
                <a:solidFill>
                  <a:schemeClr val="accent2"/>
                </a:solidFill>
              </a:rPr>
              <a:t>President &amp; CEO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400" dirty="0">
                <a:solidFill>
                  <a:schemeClr val="accent2"/>
                </a:solidFill>
              </a:rPr>
              <a:t>Housing &amp; Community Development Network of New Jersey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7493A-AC79-4874-B14A-22F47AB5C6EC}"/>
              </a:ext>
            </a:extLst>
          </p:cNvPr>
          <p:cNvSpPr txBox="1"/>
          <p:nvPr/>
        </p:nvSpPr>
        <p:spPr>
          <a:xfrm>
            <a:off x="3020311" y="5530742"/>
            <a:ext cx="61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"/>
              </a:rPr>
              <a:t>sberger@hcdnnj.org</a:t>
            </a:r>
            <a:r>
              <a:rPr lang="en-US" sz="2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78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196A-D5D2-4B06-B45F-9C929076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400" y="700087"/>
            <a:ext cx="8917950" cy="1023836"/>
          </a:xfrm>
        </p:spPr>
        <p:txBody>
          <a:bodyPr>
            <a:noAutofit/>
          </a:bodyPr>
          <a:lstStyle/>
          <a:p>
            <a:pPr lvl="0"/>
            <a:r>
              <a:rPr lang="en-US" sz="4000" dirty="0"/>
              <a:t>Policy Update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5EA80F-4255-47E1-A9BE-71E5B53FD30D}"/>
              </a:ext>
            </a:extLst>
          </p:cNvPr>
          <p:cNvSpPr txBox="1">
            <a:spLocks/>
          </p:cNvSpPr>
          <p:nvPr/>
        </p:nvSpPr>
        <p:spPr>
          <a:xfrm>
            <a:off x="355600" y="2632065"/>
            <a:ext cx="11430000" cy="3525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b="1" dirty="0">
                <a:solidFill>
                  <a:schemeClr val="accent1"/>
                </a:solidFill>
              </a:rPr>
              <a:t>Kim Johnson</a:t>
            </a:r>
          </a:p>
          <a:p>
            <a:pPr marL="0" indent="0" algn="ctr">
              <a:buNone/>
            </a:pPr>
            <a:r>
              <a:rPr lang="en-US" sz="3500" i="1" dirty="0">
                <a:solidFill>
                  <a:schemeClr val="accent2"/>
                </a:solidFill>
              </a:rPr>
              <a:t>Policy Manager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400" dirty="0">
                <a:solidFill>
                  <a:schemeClr val="accent2"/>
                </a:solidFill>
              </a:rPr>
              <a:t>National Low Income Housing Coalition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7493A-AC79-4874-B14A-22F47AB5C6EC}"/>
              </a:ext>
            </a:extLst>
          </p:cNvPr>
          <p:cNvSpPr txBox="1"/>
          <p:nvPr/>
        </p:nvSpPr>
        <p:spPr>
          <a:xfrm>
            <a:off x="2994915" y="4747596"/>
            <a:ext cx="61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2"/>
              </a:rPr>
              <a:t>kjohnson@nlihc.org</a:t>
            </a:r>
            <a:r>
              <a:rPr lang="en-US" sz="28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</a:rPr>
              <a:t>  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6CB2E3-780B-7108-1D78-218B0BD3A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374" b="-2654"/>
          <a:stretch/>
        </p:blipFill>
        <p:spPr>
          <a:xfrm>
            <a:off x="9277866" y="81714"/>
            <a:ext cx="2277349" cy="102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45232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Custom 1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005F9D"/>
      </a:accent1>
      <a:accent2>
        <a:srgbClr val="1773B1"/>
      </a:accent2>
      <a:accent3>
        <a:srgbClr val="2998E3"/>
      </a:accent3>
      <a:accent4>
        <a:srgbClr val="7EC1EE"/>
      </a:accent4>
      <a:accent5>
        <a:srgbClr val="A9D5F3"/>
      </a:accent5>
      <a:accent6>
        <a:srgbClr val="D4EAF9"/>
      </a:accent6>
      <a:hlink>
        <a:srgbClr val="2998E3"/>
      </a:hlink>
      <a:folHlink>
        <a:srgbClr val="F5A700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.pptx" id="{16E740D6-ED83-4C46-976F-5DD777058E06}" vid="{CAC36681-343A-4D5C-9AC6-CAAA2C150096}"/>
    </a:ext>
  </a:extLst>
</a:theme>
</file>

<file path=ppt/theme/theme2.xml><?xml version="1.0" encoding="utf-8"?>
<a:theme xmlns:a="http://schemas.openxmlformats.org/drawingml/2006/main" name="AccentBoxVTI">
  <a:themeElements>
    <a:clrScheme name="Custom 1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005F9D"/>
      </a:accent1>
      <a:accent2>
        <a:srgbClr val="1773B1"/>
      </a:accent2>
      <a:accent3>
        <a:srgbClr val="2998E3"/>
      </a:accent3>
      <a:accent4>
        <a:srgbClr val="7EC1EE"/>
      </a:accent4>
      <a:accent5>
        <a:srgbClr val="A9D5F3"/>
      </a:accent5>
      <a:accent6>
        <a:srgbClr val="D4EAF9"/>
      </a:accent6>
      <a:hlink>
        <a:srgbClr val="2998E3"/>
      </a:hlink>
      <a:folHlink>
        <a:srgbClr val="F5A700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.pptx" id="{16E740D6-ED83-4C46-976F-5DD777058E06}" vid="{CAC36681-343A-4D5C-9AC6-CAAA2C150096}"/>
    </a:ext>
  </a:extLst>
</a:theme>
</file>

<file path=ppt/theme/theme3.xml><?xml version="1.0" encoding="utf-8"?>
<a:theme xmlns:a="http://schemas.openxmlformats.org/drawingml/2006/main" name="JCHS 2019">
  <a:themeElements>
    <a:clrScheme name="JCHS">
      <a:dk1>
        <a:srgbClr val="5A5A5A"/>
      </a:dk1>
      <a:lt1>
        <a:srgbClr val="FFFFFF"/>
      </a:lt1>
      <a:dk2>
        <a:srgbClr val="43273A"/>
      </a:dk2>
      <a:lt2>
        <a:srgbClr val="C3C6A6"/>
      </a:lt2>
      <a:accent1>
        <a:srgbClr val="43273A"/>
      </a:accent1>
      <a:accent2>
        <a:srgbClr val="C14D00"/>
      </a:accent2>
      <a:accent3>
        <a:srgbClr val="508DA6"/>
      </a:accent3>
      <a:accent4>
        <a:srgbClr val="998B7D"/>
      </a:accent4>
      <a:accent5>
        <a:srgbClr val="E9C002"/>
      </a:accent5>
      <a:accent6>
        <a:srgbClr val="76AD99"/>
      </a:accent6>
      <a:hlink>
        <a:srgbClr val="508DA6"/>
      </a:hlink>
      <a:folHlink>
        <a:srgbClr val="508DA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HS_Template_022219_v4_LG (1)" id="{2CF638FC-F487-443B-91FD-3A53D1ED00F5}" vid="{A2F520BD-B560-445A-A29C-9E3AC20BCA1F}"/>
    </a:ext>
  </a:extLst>
</a:theme>
</file>

<file path=ppt/theme/theme4.xml><?xml version="1.0" encoding="utf-8"?>
<a:theme xmlns:a="http://schemas.openxmlformats.org/drawingml/2006/main" name="CHAPA">
  <a:themeElements>
    <a:clrScheme name="Custom 155">
      <a:dk1>
        <a:sysClr val="windowText" lastClr="000000"/>
      </a:dk1>
      <a:lt1>
        <a:sysClr val="window" lastClr="FFFFFF"/>
      </a:lt1>
      <a:dk2>
        <a:srgbClr val="000000"/>
      </a:dk2>
      <a:lt2>
        <a:srgbClr val="E5E8E8"/>
      </a:lt2>
      <a:accent1>
        <a:srgbClr val="0096D6"/>
      </a:accent1>
      <a:accent2>
        <a:srgbClr val="F05332"/>
      </a:accent2>
      <a:accent3>
        <a:srgbClr val="B7CA34"/>
      </a:accent3>
      <a:accent4>
        <a:srgbClr val="822980"/>
      </a:accent4>
      <a:accent5>
        <a:srgbClr val="87898B"/>
      </a:accent5>
      <a:accent6>
        <a:srgbClr val="B9B8BB"/>
      </a:accent6>
      <a:hlink>
        <a:srgbClr val="0096D6"/>
      </a:hlink>
      <a:folHlink>
        <a:srgbClr val="8229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022">
  <a:themeElements>
    <a:clrScheme name="2022">
      <a:dk1>
        <a:srgbClr val="3A6378"/>
      </a:dk1>
      <a:lt1>
        <a:srgbClr val="FFFFFF"/>
      </a:lt1>
      <a:dk2>
        <a:srgbClr val="A7A7A7"/>
      </a:dk2>
      <a:lt2>
        <a:srgbClr val="535353"/>
      </a:lt2>
      <a:accent1>
        <a:srgbClr val="9B3333"/>
      </a:accent1>
      <a:accent2>
        <a:srgbClr val="10A8AB"/>
      </a:accent2>
      <a:accent3>
        <a:srgbClr val="DF9E26"/>
      </a:accent3>
      <a:accent4>
        <a:srgbClr val="E06326"/>
      </a:accent4>
      <a:accent5>
        <a:srgbClr val="6EA341"/>
      </a:accent5>
      <a:accent6>
        <a:srgbClr val="183D50"/>
      </a:accent6>
      <a:hlink>
        <a:srgbClr val="0000FF"/>
      </a:hlink>
      <a:folHlink>
        <a:srgbClr val="FF00FF"/>
      </a:folHlink>
    </a:clrScheme>
    <a:fontScheme name="2022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202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A6378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3A6378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13312</TotalTime>
  <Words>316</Words>
  <Application>Microsoft Office PowerPoint</Application>
  <PresentationFormat>Widescreen</PresentationFormat>
  <Paragraphs>71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Arial Narrow</vt:lpstr>
      <vt:lpstr>Avenir Next LT Pro</vt:lpstr>
      <vt:lpstr>Calibri</vt:lpstr>
      <vt:lpstr>Garamond</vt:lpstr>
      <vt:lpstr>Georgia</vt:lpstr>
      <vt:lpstr>Helvetica</vt:lpstr>
      <vt:lpstr>Lucida Grande</vt:lpstr>
      <vt:lpstr>Savoy Bold</vt:lpstr>
      <vt:lpstr>Savoy Roman</vt:lpstr>
      <vt:lpstr>Verdana</vt:lpstr>
      <vt:lpstr>AccentBoxVTI</vt:lpstr>
      <vt:lpstr>AccentBoxVTI</vt:lpstr>
      <vt:lpstr>JCHS 2019</vt:lpstr>
      <vt:lpstr>CHAPA</vt:lpstr>
      <vt:lpstr>2022</vt:lpstr>
      <vt:lpstr>NLIHC’s HoUSed Campaign for Long-Term Housing Solutions</vt:lpstr>
      <vt:lpstr>Agenda </vt:lpstr>
      <vt:lpstr>Welcome</vt:lpstr>
      <vt:lpstr>FHFA’s Upcoming Request for Input on Renter Protections </vt:lpstr>
      <vt:lpstr>Urgent Threats to Affordable Housing &amp; Homelessness Resources</vt:lpstr>
      <vt:lpstr>NYC Public Defenders Letter on Criminalization of Homelessness </vt:lpstr>
      <vt:lpstr>Field Updates </vt:lpstr>
      <vt:lpstr>Field Updates </vt:lpstr>
      <vt:lpstr>Policy Update </vt:lpstr>
      <vt:lpstr>Contact Your Members of Congress TODAY </vt:lpstr>
      <vt:lpstr>Next Steps</vt:lpstr>
      <vt:lpstr>Resources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Coronavirus, Disasters, Housing and Homelessness</dc:title>
  <dc:creator>Kim Johnson</dc:creator>
  <cp:lastModifiedBy>Kim Johnson</cp:lastModifiedBy>
  <cp:revision>570</cp:revision>
  <dcterms:created xsi:type="dcterms:W3CDTF">2021-01-04T18:43:56Z</dcterms:created>
  <dcterms:modified xsi:type="dcterms:W3CDTF">2023-05-22T18:26:22Z</dcterms:modified>
</cp:coreProperties>
</file>